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8" r:id="rId2"/>
    <p:sldId id="257" r:id="rId3"/>
    <p:sldId id="256"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7104063" cy="10234613"/>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F2FA"/>
    <a:srgbClr val="123172"/>
    <a:srgbClr val="50D9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54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5E39B6E6-FB24-4AD9-BF9C-E5E4EF2F357D}" type="datetimeFigureOut">
              <a:rPr lang="zh-CN" altLang="en-US" smtClean="0"/>
              <a:t>2021/1/13</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5431B77B-C61F-422E-AC8A-D72AD983B73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31B77B-C61F-422E-AC8A-D72AD983B73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31B77B-C61F-422E-AC8A-D72AD983B73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31B77B-C61F-422E-AC8A-D72AD983B73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31B77B-C61F-422E-AC8A-D72AD983B73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31B77B-C61F-422E-AC8A-D72AD983B73A}"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31B77B-C61F-422E-AC8A-D72AD983B73A}"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31B77B-C61F-422E-AC8A-D72AD983B73A}"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31B77B-C61F-422E-AC8A-D72AD983B73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31B77B-C61F-422E-AC8A-D72AD983B73A}"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31B77B-C61F-422E-AC8A-D72AD983B73A}"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31B77B-C61F-422E-AC8A-D72AD983B73A}"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31B77B-C61F-422E-AC8A-D72AD983B73A}"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31B77B-C61F-422E-AC8A-D72AD983B73A}"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31B77B-C61F-422E-AC8A-D72AD983B73A}"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31B77B-C61F-422E-AC8A-D72AD983B73A}"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31B77B-C61F-422E-AC8A-D72AD983B73A}"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31B77B-C61F-422E-AC8A-D72AD983B73A}"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31B77B-C61F-422E-AC8A-D72AD983B73A}"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31B77B-C61F-422E-AC8A-D72AD983B73A}"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31B77B-C61F-422E-AC8A-D72AD983B73A}"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31B77B-C61F-422E-AC8A-D72AD983B73A}"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31B77B-C61F-422E-AC8A-D72AD983B73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31B77B-C61F-422E-AC8A-D72AD983B73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31B77B-C61F-422E-AC8A-D72AD983B73A}"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31B77B-C61F-422E-AC8A-D72AD983B73A}"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74000">
              <a:srgbClr val="123172"/>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2021/1/13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2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9.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5"/>
          <a:srcRect t="9858" b="4891"/>
          <a:stretch>
            <a:fillRect/>
          </a:stretch>
        </p:blipFill>
        <p:spPr>
          <a:xfrm>
            <a:off x="1641760" y="-17225"/>
            <a:ext cx="8908481" cy="6892450"/>
          </a:xfrm>
          <a:prstGeom prst="rect">
            <a:avLst/>
          </a:prstGeom>
        </p:spPr>
      </p:pic>
      <p:sp>
        <p:nvSpPr>
          <p:cNvPr id="3" name="Rectangle 3"/>
          <p:cNvSpPr txBox="1">
            <a:spLocks noChangeArrowheads="1"/>
          </p:cNvSpPr>
          <p:nvPr/>
        </p:nvSpPr>
        <p:spPr bwMode="auto">
          <a:xfrm>
            <a:off x="1067763" y="2211828"/>
            <a:ext cx="10201065" cy="785790"/>
          </a:xfrm>
          <a:prstGeom prst="rect">
            <a:avLst/>
          </a:prstGeom>
          <a:noFill/>
          <a:ln>
            <a:noFill/>
          </a:ln>
          <a:effectLst/>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843" tIns="45422" rIns="90843" bIns="45422"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9pPr>
          </a:lstStyle>
          <a:p>
            <a:pPr algn="ctr"/>
            <a:r>
              <a:rPr lang="en-US" altLang="zh-CN" sz="5000" b="1" dirty="0">
                <a:solidFill>
                  <a:srgbClr val="15F2FA"/>
                </a:solidFill>
                <a:latin typeface="微软雅黑" panose="020B0503020204020204" charset="-122"/>
                <a:ea typeface="微软雅黑" panose="020B0503020204020204" charset="-122"/>
              </a:rPr>
              <a:t>LOGO</a:t>
            </a:r>
          </a:p>
          <a:p>
            <a:pPr algn="ctr"/>
            <a:r>
              <a:rPr lang="zh-CN" altLang="en-US" sz="3000" b="1" dirty="0">
                <a:solidFill>
                  <a:srgbClr val="15F2FA"/>
                </a:solidFill>
                <a:latin typeface="微软雅黑" panose="020B0503020204020204" charset="-122"/>
                <a:ea typeface="微软雅黑" panose="020B0503020204020204" charset="-122"/>
              </a:rPr>
              <a:t>互联网云计算</a:t>
            </a:r>
            <a:r>
              <a:rPr lang="en-US" altLang="zh-CN" sz="3000" b="1" dirty="0">
                <a:solidFill>
                  <a:srgbClr val="15F2FA"/>
                </a:solidFill>
                <a:latin typeface="微软雅黑" panose="020B0503020204020204" charset="-122"/>
                <a:ea typeface="微软雅黑" panose="020B0503020204020204" charset="-122"/>
              </a:rPr>
              <a:t>PPT</a:t>
            </a:r>
            <a:r>
              <a:rPr lang="zh-CN" altLang="en-US" sz="3000" b="1" dirty="0">
                <a:solidFill>
                  <a:srgbClr val="15F2FA"/>
                </a:solidFill>
                <a:latin typeface="微软雅黑" panose="020B0503020204020204" charset="-122"/>
                <a:ea typeface="微软雅黑" panose="020B0503020204020204" charset="-122"/>
              </a:rPr>
              <a:t>模板</a:t>
            </a:r>
            <a:endParaRPr lang="zh-CN" altLang="zh-CN" sz="3000" b="1" dirty="0">
              <a:solidFill>
                <a:srgbClr val="15F2FA"/>
              </a:solidFill>
              <a:latin typeface="微软雅黑" panose="020B0503020204020204" charset="-122"/>
              <a:ea typeface="微软雅黑" panose="020B0503020204020204" charset="-122"/>
            </a:endParaRPr>
          </a:p>
        </p:txBody>
      </p:sp>
      <p:sp>
        <p:nvSpPr>
          <p:cNvPr id="4" name="Rectangle 4"/>
          <p:cNvSpPr txBox="1">
            <a:spLocks noChangeArrowheads="1"/>
          </p:cNvSpPr>
          <p:nvPr/>
        </p:nvSpPr>
        <p:spPr bwMode="auto">
          <a:xfrm>
            <a:off x="1529523" y="3234191"/>
            <a:ext cx="9277545" cy="500767"/>
          </a:xfrm>
          <a:prstGeom prst="rect">
            <a:avLst/>
          </a:prstGeom>
          <a:noFill/>
          <a:ln>
            <a:noFill/>
          </a:ln>
          <a:effectLst/>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843" tIns="45422" rIns="90843" bIns="4542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200" b="0">
                <a:solidFill>
                  <a:srgbClr val="15F2FA"/>
                </a:solidFill>
                <a:latin typeface="微软雅黑" panose="020B0503020204020204" charset="-122"/>
                <a:ea typeface="微软雅黑" panose="020B0503020204020204" charset="-122"/>
              </a:rPr>
              <a:t>图表丰富，功能强大的互联网行业喜爱</a:t>
            </a:r>
            <a:r>
              <a:rPr lang="en-US" altLang="zh-CN" sz="1200" b="0">
                <a:solidFill>
                  <a:srgbClr val="15F2FA"/>
                </a:solidFill>
                <a:latin typeface="微软雅黑" panose="020B0503020204020204" charset="-122"/>
                <a:ea typeface="微软雅黑" panose="020B0503020204020204" charset="-122"/>
              </a:rPr>
              <a:t>PPT</a:t>
            </a:r>
            <a:r>
              <a:rPr lang="zh-CN" altLang="en-US" sz="1200" b="0">
                <a:solidFill>
                  <a:srgbClr val="15F2FA"/>
                </a:solidFill>
                <a:latin typeface="微软雅黑" panose="020B0503020204020204" charset="-122"/>
                <a:ea typeface="微软雅黑" panose="020B0503020204020204" charset="-122"/>
              </a:rPr>
              <a:t>报演示模板</a:t>
            </a:r>
            <a:endParaRPr lang="zh-CN" altLang="zh-CN" sz="1200" b="0" dirty="0">
              <a:solidFill>
                <a:srgbClr val="15F2FA"/>
              </a:solidFill>
              <a:latin typeface="微软雅黑" panose="020B0503020204020204" charset="-122"/>
              <a:ea typeface="微软雅黑" panose="020B0503020204020204" charset="-122"/>
            </a:endParaRPr>
          </a:p>
        </p:txBody>
      </p:sp>
      <p:sp>
        <p:nvSpPr>
          <p:cNvPr id="5" name="文本框 66"/>
          <p:cNvSpPr txBox="1">
            <a:spLocks noChangeArrowheads="1"/>
          </p:cNvSpPr>
          <p:nvPr/>
        </p:nvSpPr>
        <p:spPr bwMode="auto">
          <a:xfrm>
            <a:off x="4614133" y="3721100"/>
            <a:ext cx="3108325" cy="583565"/>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800" dirty="0">
                <a:solidFill>
                  <a:srgbClr val="15F2FA"/>
                </a:solidFill>
                <a:latin typeface="微软雅黑" panose="020B0503020204020204" charset="-122"/>
                <a:ea typeface="微软雅黑" panose="020B0503020204020204" charset="-122"/>
              </a:rPr>
              <a:t>Chinese  companies  will no longer remain in the hard stage and they are also promoting a culture Chinese  companies  will no longer remain in the hard stage and they are also promoting a culture</a:t>
            </a:r>
          </a:p>
        </p:txBody>
      </p:sp>
      <p:pic>
        <p:nvPicPr>
          <p:cNvPr id="8" name="William Joseph - Radioactiv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09600" y="-108098"/>
            <a:ext cx="609600" cy="609600"/>
          </a:xfrm>
          <a:prstGeom prst="rect">
            <a:avLst/>
          </a:prstGeom>
        </p:spPr>
      </p:pic>
      <p:sp>
        <p:nvSpPr>
          <p:cNvPr id="6" name="文本框 5"/>
          <p:cNvSpPr txBox="1"/>
          <p:nvPr/>
        </p:nvSpPr>
        <p:spPr>
          <a:xfrm>
            <a:off x="4710742" y="4430335"/>
            <a:ext cx="2948244" cy="292388"/>
          </a:xfrm>
          <a:prstGeom prst="rect">
            <a:avLst/>
          </a:prstGeom>
          <a:noFill/>
        </p:spPr>
        <p:txBody>
          <a:bodyPr wrap="none" rtlCol="0">
            <a:spAutoFit/>
          </a:bodyPr>
          <a:lstStyle/>
          <a:p>
            <a:pPr algn="ctr"/>
            <a:r>
              <a:rPr lang="zh-CN" altLang="en-US" sz="1300">
                <a:solidFill>
                  <a:srgbClr val="15F2FA"/>
                </a:solidFill>
                <a:latin typeface="微软雅黑" panose="020B0503020204020204" charset="-122"/>
                <a:ea typeface="微软雅黑" panose="020B0503020204020204" charset="-122"/>
              </a:rPr>
              <a:t>汇报人：喜爱</a:t>
            </a:r>
            <a:r>
              <a:rPr lang="en-US" altLang="zh-CN" sz="1300">
                <a:solidFill>
                  <a:srgbClr val="15F2FA"/>
                </a:solidFill>
                <a:latin typeface="微软雅黑" panose="020B0503020204020204" charset="-122"/>
                <a:ea typeface="微软雅黑" panose="020B0503020204020204" charset="-122"/>
              </a:rPr>
              <a:t>PPT    </a:t>
            </a:r>
            <a:r>
              <a:rPr lang="zh-CN" altLang="en-US" sz="1300">
                <a:solidFill>
                  <a:srgbClr val="15F2FA"/>
                </a:solidFill>
                <a:latin typeface="微软雅黑" panose="020B0503020204020204" charset="-122"/>
                <a:ea typeface="微软雅黑" panose="020B0503020204020204" charset="-122"/>
              </a:rPr>
              <a:t>时间：</a:t>
            </a:r>
            <a:r>
              <a:rPr lang="en-US" altLang="zh-CN" sz="1300">
                <a:solidFill>
                  <a:srgbClr val="15F2FA"/>
                </a:solidFill>
                <a:latin typeface="微软雅黑" panose="020B0503020204020204" charset="-122"/>
                <a:ea typeface="微软雅黑" panose="020B0503020204020204" charset="-122"/>
              </a:rPr>
              <a:t>XX</a:t>
            </a:r>
            <a:r>
              <a:rPr lang="zh-CN" altLang="en-US" sz="1300">
                <a:solidFill>
                  <a:srgbClr val="15F2FA"/>
                </a:solidFill>
                <a:latin typeface="微软雅黑" panose="020B0503020204020204" charset="-122"/>
                <a:ea typeface="微软雅黑" panose="020B0503020204020204" charset="-122"/>
              </a:rPr>
              <a:t>年</a:t>
            </a:r>
            <a:r>
              <a:rPr lang="en-US" altLang="zh-CN" sz="1300">
                <a:solidFill>
                  <a:srgbClr val="15F2FA"/>
                </a:solidFill>
                <a:latin typeface="微软雅黑" panose="020B0503020204020204" charset="-122"/>
                <a:ea typeface="微软雅黑" panose="020B0503020204020204" charset="-122"/>
              </a:rPr>
              <a:t>XX</a:t>
            </a:r>
            <a:r>
              <a:rPr lang="zh-CN" altLang="en-US" sz="1300">
                <a:solidFill>
                  <a:srgbClr val="15F2FA"/>
                </a:solidFill>
                <a:latin typeface="微软雅黑" panose="020B0503020204020204" charset="-122"/>
                <a:ea typeface="微软雅黑" panose="020B0503020204020204" charset="-122"/>
              </a:rPr>
              <a:t>月</a:t>
            </a:r>
            <a:endParaRPr lang="zh-CN" altLang="en-US" sz="1300" dirty="0">
              <a:solidFill>
                <a:srgbClr val="15F2FA"/>
              </a:solidFill>
              <a:latin typeface="微软雅黑" panose="020B0503020204020204" charset="-122"/>
              <a:ea typeface="微软雅黑" panose="020B0503020204020204" charset="-122"/>
            </a:endParaRPr>
          </a:p>
        </p:txBody>
      </p:sp>
    </p:spTree>
  </p:cSld>
  <p:clrMapOvr>
    <a:masterClrMapping/>
  </p:clrMapOvr>
  <p:transition advTm="9032">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par>
                          <p:cTn id="7" fill="hold">
                            <p:stCondLst>
                              <p:cond delay="0"/>
                            </p:stCondLst>
                            <p:childTnLst>
                              <p:par>
                                <p:cTn id="8" presetID="56" presetClass="entr" presetSubtype="0" fill="hold" grpId="0" nodeType="afterEffect">
                                  <p:stCondLst>
                                    <p:cond delay="0"/>
                                  </p:stCondLst>
                                  <p:iterate type="lt">
                                    <p:tmPct val="10000"/>
                                  </p:iterate>
                                  <p:childTnLst>
                                    <p:set>
                                      <p:cBhvr>
                                        <p:cTn id="9" dur="1" fill="hold">
                                          <p:stCondLst>
                                            <p:cond delay="0"/>
                                          </p:stCondLst>
                                        </p:cTn>
                                        <p:tgtEl>
                                          <p:spTgt spid="3"/>
                                        </p:tgtEl>
                                        <p:attrNameLst>
                                          <p:attrName>style.visibility</p:attrName>
                                        </p:attrNameLst>
                                      </p:cBhvr>
                                      <p:to>
                                        <p:strVal val="visible"/>
                                      </p:to>
                                    </p:set>
                                    <p:anim by="(-#ppt_w*2)" calcmode="lin" valueType="num">
                                      <p:cBhvr rctx="PPT">
                                        <p:cTn id="10" dur="850" autoRev="1" fill="hold">
                                          <p:stCondLst>
                                            <p:cond delay="0"/>
                                          </p:stCondLst>
                                        </p:cTn>
                                        <p:tgtEl>
                                          <p:spTgt spid="3"/>
                                        </p:tgtEl>
                                        <p:attrNameLst>
                                          <p:attrName>ppt_w</p:attrName>
                                        </p:attrNameLst>
                                      </p:cBhvr>
                                    </p:anim>
                                    <p:anim by="(#ppt_w*0.50)" calcmode="lin" valueType="num">
                                      <p:cBhvr>
                                        <p:cTn id="11" dur="850" decel="50000" autoRev="1" fill="hold">
                                          <p:stCondLst>
                                            <p:cond delay="0"/>
                                          </p:stCondLst>
                                        </p:cTn>
                                        <p:tgtEl>
                                          <p:spTgt spid="3"/>
                                        </p:tgtEl>
                                        <p:attrNameLst>
                                          <p:attrName>ppt_x</p:attrName>
                                        </p:attrNameLst>
                                      </p:cBhvr>
                                    </p:anim>
                                    <p:anim from="(-#ppt_h/2)" to="(#ppt_y)" calcmode="lin" valueType="num">
                                      <p:cBhvr>
                                        <p:cTn id="12" dur="1700" fill="hold">
                                          <p:stCondLst>
                                            <p:cond delay="0"/>
                                          </p:stCondLst>
                                        </p:cTn>
                                        <p:tgtEl>
                                          <p:spTgt spid="3"/>
                                        </p:tgtEl>
                                        <p:attrNameLst>
                                          <p:attrName>ppt_y</p:attrName>
                                        </p:attrNameLst>
                                      </p:cBhvr>
                                    </p:anim>
                                    <p:animRot by="21600000">
                                      <p:cBhvr>
                                        <p:cTn id="13" dur="1700" fill="hold">
                                          <p:stCondLst>
                                            <p:cond delay="0"/>
                                          </p:stCondLst>
                                        </p:cTn>
                                        <p:tgtEl>
                                          <p:spTgt spid="3"/>
                                        </p:tgtEl>
                                        <p:attrNameLst>
                                          <p:attrName>r</p:attrName>
                                        </p:attrNameLst>
                                      </p:cBhvr>
                                    </p:animRot>
                                  </p:childTnLst>
                                </p:cTn>
                              </p:par>
                            </p:childTnLst>
                          </p:cTn>
                        </p:par>
                        <p:par>
                          <p:cTn id="14" fill="hold">
                            <p:stCondLst>
                              <p:cond delay="408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400"/>
                                        <p:tgtEl>
                                          <p:spTgt spid="4"/>
                                        </p:tgtEl>
                                      </p:cBhvr>
                                    </p:animEffect>
                                  </p:childTnLst>
                                </p:cTn>
                              </p:par>
                            </p:childTnLst>
                          </p:cTn>
                        </p:par>
                        <p:par>
                          <p:cTn id="18" fill="hold">
                            <p:stCondLst>
                              <p:cond delay="4580"/>
                            </p:stCondLst>
                            <p:childTnLst>
                              <p:par>
                                <p:cTn id="19" presetID="55"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par>
                          <p:cTn id="24" fill="hold">
                            <p:stCondLst>
                              <p:cond delay="558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8" repeatCount="indefinite" fill="hold" display="0">
                  <p:stCondLst>
                    <p:cond delay="indefinite"/>
                  </p:stCondLst>
                  <p:endCondLst>
                    <p:cond evt="onStopAudio" delay="0">
                      <p:tgtEl>
                        <p:sldTgt/>
                      </p:tgtEl>
                    </p:cond>
                  </p:endCondLst>
                </p:cTn>
                <p:tgtEl>
                  <p:spTgt spid="8"/>
                </p:tgtEl>
              </p:cMediaNode>
            </p:audio>
          </p:childTnLst>
        </p:cTn>
      </p:par>
    </p:tnLst>
    <p:bldLst>
      <p:bldP spid="3" grpId="0" bldLvl="0" animBg="1"/>
      <p:bldP spid="4" grpId="0" bldLvl="0" animBg="1"/>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140970" y="226695"/>
            <a:ext cx="3890645" cy="460375"/>
          </a:xfrm>
          <a:prstGeom prst="rect">
            <a:avLst/>
          </a:prstGeom>
          <a:noFill/>
          <a:ln w="9525">
            <a:noFill/>
            <a:miter lim="800000"/>
          </a:ln>
        </p:spPr>
        <p:txBody>
          <a:bodyPr wrap="square">
            <a:spAutoFit/>
          </a:bodyPr>
          <a:lstStyle/>
          <a:p>
            <a:r>
              <a:rPr lang="zh-CN" altLang="en-US" sz="2400" dirty="0">
                <a:solidFill>
                  <a:srgbClr val="15F2FA"/>
                </a:solidFill>
                <a:latin typeface="微软雅黑" panose="020B0503020204020204" charset="-122"/>
                <a:ea typeface="微软雅黑" panose="020B0503020204020204" charset="-122"/>
              </a:rPr>
              <a:t>点击添加相关标题</a:t>
            </a:r>
          </a:p>
        </p:txBody>
      </p:sp>
      <p:cxnSp>
        <p:nvCxnSpPr>
          <p:cNvPr id="3" name="直接连接符 2"/>
          <p:cNvCxnSpPr/>
          <p:nvPr/>
        </p:nvCxnSpPr>
        <p:spPr>
          <a:xfrm>
            <a:off x="0" y="799888"/>
            <a:ext cx="12192000" cy="0"/>
          </a:xfrm>
          <a:prstGeom prst="line">
            <a:avLst/>
          </a:prstGeom>
          <a:ln>
            <a:solidFill>
              <a:srgbClr val="15F2FA"/>
            </a:solidFill>
          </a:ln>
        </p:spPr>
        <p:style>
          <a:lnRef idx="1">
            <a:schemeClr val="accent1"/>
          </a:lnRef>
          <a:fillRef idx="0">
            <a:schemeClr val="accent1"/>
          </a:fillRef>
          <a:effectRef idx="0">
            <a:schemeClr val="accent1"/>
          </a:effectRef>
          <a:fontRef idx="minor">
            <a:schemeClr val="tx1"/>
          </a:fontRef>
        </p:style>
      </p:cxnSp>
      <p:sp>
        <p:nvSpPr>
          <p:cNvPr id="15" name="泪滴形 14"/>
          <p:cNvSpPr/>
          <p:nvPr/>
        </p:nvSpPr>
        <p:spPr>
          <a:xfrm rot="16200000" flipH="1">
            <a:off x="8451593" y="1412777"/>
            <a:ext cx="2085224" cy="2085224"/>
          </a:xfrm>
          <a:prstGeom prst="teardrop">
            <a:avLst/>
          </a:prstGeom>
          <a:noFill/>
          <a:ln>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16" name="泪滴形 15"/>
          <p:cNvSpPr/>
          <p:nvPr/>
        </p:nvSpPr>
        <p:spPr>
          <a:xfrm rot="5400000" flipH="1" flipV="1">
            <a:off x="8451592" y="3672358"/>
            <a:ext cx="2828985" cy="2828985"/>
          </a:xfrm>
          <a:prstGeom prst="teardrop">
            <a:avLst/>
          </a:prstGeom>
          <a:noFill/>
          <a:ln>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17" name="泪滴形 16"/>
          <p:cNvSpPr/>
          <p:nvPr/>
        </p:nvSpPr>
        <p:spPr>
          <a:xfrm rot="16200000" flipV="1">
            <a:off x="5462872" y="3672358"/>
            <a:ext cx="2828985" cy="2828985"/>
          </a:xfrm>
          <a:prstGeom prst="teardrop">
            <a:avLst/>
          </a:prstGeom>
          <a:noFill/>
          <a:ln>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18" name="Text Box 40"/>
          <p:cNvSpPr txBox="1">
            <a:spLocks noChangeArrowheads="1"/>
          </p:cNvSpPr>
          <p:nvPr/>
        </p:nvSpPr>
        <p:spPr bwMode="gray">
          <a:xfrm>
            <a:off x="1103446" y="2180861"/>
            <a:ext cx="6742353" cy="1274195"/>
          </a:xfrm>
          <a:prstGeom prst="rect">
            <a:avLst/>
          </a:prstGeom>
          <a:noFill/>
          <a:ln w="9525">
            <a:noFill/>
            <a:miter lim="800000"/>
          </a:ln>
        </p:spPr>
        <p:txBody>
          <a:bodyPr wrap="square">
            <a:spAutoFit/>
          </a:bodyPr>
          <a:lstStyle/>
          <a:p>
            <a:pPr lvl="0">
              <a:lnSpc>
                <a:spcPct val="120000"/>
              </a:lnSpc>
              <a:defRPr/>
            </a:pPr>
            <a:r>
              <a:rPr lang="zh-CN" altLang="en-US" sz="1600" kern="0" dirty="0">
                <a:solidFill>
                  <a:srgbClr val="15F2FA"/>
                </a:solidFill>
                <a:latin typeface="微软雅黑" panose="020B0503020204020204" charset="-122"/>
                <a:ea typeface="微软雅黑" panose="020B0503020204020204" charset="-122"/>
              </a:rPr>
              <a:t>单击此处输入文字单击此处输入文字单击此处输入文字单击此处输入文字单击此处输文字单击此处输文字单击此处输文字单击此处输入文字单击此处输入文字单击此处输入文字单击此处输文字单击此处输入文字单击此处输入文字单击此处输文字单击此处输入文字单击此处输入文字</a:t>
            </a:r>
          </a:p>
        </p:txBody>
      </p:sp>
      <p:sp>
        <p:nvSpPr>
          <p:cNvPr id="19" name="Rectangle 11"/>
          <p:cNvSpPr>
            <a:spLocks noChangeArrowheads="1"/>
          </p:cNvSpPr>
          <p:nvPr/>
        </p:nvSpPr>
        <p:spPr bwMode="gray">
          <a:xfrm>
            <a:off x="5615948" y="1702495"/>
            <a:ext cx="2004681" cy="478367"/>
          </a:xfrm>
          <a:prstGeom prst="rect">
            <a:avLst/>
          </a:prstGeom>
          <a:noFill/>
          <a:ln>
            <a:noFill/>
          </a:ln>
        </p:spPr>
        <p:txBody>
          <a:bodyPr lIns="0" tIns="0" rIns="0" bIns="0" anchor="ctr"/>
          <a:lstStyle/>
          <a:p>
            <a:pPr lvl="0">
              <a:lnSpc>
                <a:spcPct val="120000"/>
              </a:lnSpc>
              <a:defRPr/>
            </a:pPr>
            <a:r>
              <a:rPr lang="zh-CN" altLang="en-US" sz="1865" b="1" kern="0" dirty="0">
                <a:solidFill>
                  <a:srgbClr val="15F2FA"/>
                </a:solidFill>
                <a:latin typeface="微软雅黑" panose="020B0503020204020204" charset="-122"/>
                <a:ea typeface="微软雅黑" panose="020B0503020204020204" charset="-122"/>
              </a:rPr>
              <a:t>单击此处输入标题</a:t>
            </a:r>
          </a:p>
        </p:txBody>
      </p:sp>
      <p:sp>
        <p:nvSpPr>
          <p:cNvPr id="20" name="TextBox 19"/>
          <p:cNvSpPr txBox="1"/>
          <p:nvPr/>
        </p:nvSpPr>
        <p:spPr>
          <a:xfrm>
            <a:off x="8635851" y="2005099"/>
            <a:ext cx="1758815" cy="913007"/>
          </a:xfrm>
          <a:prstGeom prst="rect">
            <a:avLst/>
          </a:prstGeom>
          <a:noFill/>
        </p:spPr>
        <p:txBody>
          <a:bodyPr wrap="none" rtlCol="0">
            <a:spAutoFit/>
          </a:bodyPr>
          <a:lstStyle/>
          <a:p>
            <a:r>
              <a:rPr lang="zh-CN" altLang="en-US" sz="5335" b="1" spc="800" dirty="0">
                <a:solidFill>
                  <a:srgbClr val="15F2FA"/>
                </a:solidFill>
                <a:latin typeface="微软雅黑" panose="020B0503020204020204" charset="-122"/>
                <a:ea typeface="微软雅黑" panose="020B0503020204020204" charset="-122"/>
              </a:rPr>
              <a:t>标题</a:t>
            </a:r>
          </a:p>
        </p:txBody>
      </p:sp>
      <p:sp>
        <p:nvSpPr>
          <p:cNvPr id="21" name="Text Box 40"/>
          <p:cNvSpPr txBox="1">
            <a:spLocks noChangeArrowheads="1"/>
          </p:cNvSpPr>
          <p:nvPr/>
        </p:nvSpPr>
        <p:spPr bwMode="gray">
          <a:xfrm>
            <a:off x="5786725" y="4677139"/>
            <a:ext cx="2325499" cy="1274195"/>
          </a:xfrm>
          <a:prstGeom prst="rect">
            <a:avLst/>
          </a:prstGeom>
          <a:noFill/>
          <a:ln w="9525">
            <a:noFill/>
            <a:miter lim="800000"/>
          </a:ln>
        </p:spPr>
        <p:txBody>
          <a:bodyPr wrap="square">
            <a:spAutoFit/>
          </a:bodyPr>
          <a:lstStyle/>
          <a:p>
            <a:pPr lvl="0">
              <a:lnSpc>
                <a:spcPct val="120000"/>
              </a:lnSpc>
              <a:defRPr/>
            </a:pPr>
            <a:r>
              <a:rPr lang="zh-CN" altLang="en-US" sz="1600" kern="0" dirty="0">
                <a:solidFill>
                  <a:srgbClr val="15F2FA"/>
                </a:solidFill>
                <a:latin typeface="微软雅黑" panose="020B0503020204020204" charset="-122"/>
                <a:ea typeface="微软雅黑" panose="020B0503020204020204" charset="-122"/>
              </a:rPr>
              <a:t>单击此处输入文字单击此处输入文字单击此处输入文字单击此处输入文字单击此处输文字</a:t>
            </a:r>
          </a:p>
        </p:txBody>
      </p:sp>
      <p:sp>
        <p:nvSpPr>
          <p:cNvPr id="22" name="Rectangle 11"/>
          <p:cNvSpPr>
            <a:spLocks noChangeArrowheads="1"/>
          </p:cNvSpPr>
          <p:nvPr/>
        </p:nvSpPr>
        <p:spPr bwMode="gray">
          <a:xfrm>
            <a:off x="5947134" y="4198773"/>
            <a:ext cx="2004681" cy="478367"/>
          </a:xfrm>
          <a:prstGeom prst="rect">
            <a:avLst/>
          </a:prstGeom>
          <a:noFill/>
          <a:ln>
            <a:noFill/>
          </a:ln>
        </p:spPr>
        <p:txBody>
          <a:bodyPr lIns="0" tIns="0" rIns="0" bIns="0" anchor="ctr"/>
          <a:lstStyle/>
          <a:p>
            <a:pPr lvl="0">
              <a:lnSpc>
                <a:spcPct val="120000"/>
              </a:lnSpc>
              <a:defRPr/>
            </a:pPr>
            <a:r>
              <a:rPr lang="zh-CN" altLang="en-US" sz="1865" b="1" kern="0" dirty="0">
                <a:solidFill>
                  <a:srgbClr val="15F2FA"/>
                </a:solidFill>
                <a:latin typeface="微软雅黑" panose="020B0503020204020204" charset="-122"/>
                <a:ea typeface="微软雅黑" panose="020B0503020204020204" charset="-122"/>
              </a:rPr>
              <a:t>单击此处输入标题</a:t>
            </a:r>
          </a:p>
        </p:txBody>
      </p:sp>
      <p:sp>
        <p:nvSpPr>
          <p:cNvPr id="23" name="Text Box 40"/>
          <p:cNvSpPr txBox="1">
            <a:spLocks noChangeArrowheads="1"/>
          </p:cNvSpPr>
          <p:nvPr/>
        </p:nvSpPr>
        <p:spPr bwMode="gray">
          <a:xfrm>
            <a:off x="8703333" y="4677139"/>
            <a:ext cx="2325499" cy="1274195"/>
          </a:xfrm>
          <a:prstGeom prst="rect">
            <a:avLst/>
          </a:prstGeom>
          <a:noFill/>
          <a:ln w="9525">
            <a:noFill/>
            <a:miter lim="800000"/>
          </a:ln>
        </p:spPr>
        <p:txBody>
          <a:bodyPr wrap="square">
            <a:spAutoFit/>
          </a:bodyPr>
          <a:lstStyle/>
          <a:p>
            <a:pPr lvl="0">
              <a:lnSpc>
                <a:spcPct val="120000"/>
              </a:lnSpc>
              <a:defRPr/>
            </a:pPr>
            <a:r>
              <a:rPr lang="zh-CN" altLang="en-US" sz="1600" kern="0" dirty="0">
                <a:solidFill>
                  <a:srgbClr val="15F2FA"/>
                </a:solidFill>
                <a:latin typeface="微软雅黑" panose="020B0503020204020204" charset="-122"/>
                <a:ea typeface="微软雅黑" panose="020B0503020204020204" charset="-122"/>
              </a:rPr>
              <a:t>单击此处输入文字单击此处输入文字单击此处输入文字单击此处输入文字单击此处输文字</a:t>
            </a:r>
          </a:p>
        </p:txBody>
      </p:sp>
      <p:sp>
        <p:nvSpPr>
          <p:cNvPr id="24" name="Rectangle 11"/>
          <p:cNvSpPr>
            <a:spLocks noChangeArrowheads="1"/>
          </p:cNvSpPr>
          <p:nvPr/>
        </p:nvSpPr>
        <p:spPr bwMode="gray">
          <a:xfrm>
            <a:off x="8863742" y="4198773"/>
            <a:ext cx="2004681" cy="478367"/>
          </a:xfrm>
          <a:prstGeom prst="rect">
            <a:avLst/>
          </a:prstGeom>
          <a:noFill/>
          <a:ln>
            <a:noFill/>
          </a:ln>
        </p:spPr>
        <p:txBody>
          <a:bodyPr lIns="0" tIns="0" rIns="0" bIns="0" anchor="ctr"/>
          <a:lstStyle/>
          <a:p>
            <a:pPr lvl="0">
              <a:lnSpc>
                <a:spcPct val="120000"/>
              </a:lnSpc>
              <a:defRPr/>
            </a:pPr>
            <a:r>
              <a:rPr lang="zh-CN" altLang="en-US" sz="1865" b="1" kern="0" dirty="0">
                <a:solidFill>
                  <a:srgbClr val="15F2FA"/>
                </a:solidFill>
                <a:latin typeface="微软雅黑" panose="020B0503020204020204" charset="-122"/>
                <a:ea typeface="微软雅黑" panose="020B0503020204020204" charset="-122"/>
              </a:rPr>
              <a:t>单击此处输入标题</a:t>
            </a:r>
          </a:p>
        </p:txBody>
      </p:sp>
    </p:spTree>
  </p:cSld>
  <p:clrMapOvr>
    <a:masterClrMapping/>
  </p:clrMapOvr>
  <p:transition advTm="9641">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p:stCondLst>
                              <p:cond delay="1500"/>
                            </p:stCondLst>
                            <p:childTnLst>
                              <p:par>
                                <p:cTn id="14" presetID="2" presetClass="entr" presetSubtype="3"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1+#ppt_w/2"/>
                                          </p:val>
                                        </p:tav>
                                        <p:tav tm="100000">
                                          <p:val>
                                            <p:strVal val="#ppt_x"/>
                                          </p:val>
                                        </p:tav>
                                      </p:tavLst>
                                    </p:anim>
                                    <p:anim calcmode="lin" valueType="num">
                                      <p:cBhvr additive="base">
                                        <p:cTn id="17" dur="500" fill="hold"/>
                                        <p:tgtEl>
                                          <p:spTgt spid="15"/>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 presetClass="entr" presetSubtype="6"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1+#ppt_w/2"/>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12"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0-#ppt_w/2"/>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22"/>
                                        </p:tgtEl>
                                        <p:attrNameLst>
                                          <p:attrName>ppt_y</p:attrName>
                                        </p:attrNameLst>
                                      </p:cBhvr>
                                      <p:tavLst>
                                        <p:tav tm="0">
                                          <p:val>
                                            <p:strVal val="#ppt_y"/>
                                          </p:val>
                                        </p:tav>
                                        <p:tav tm="100000">
                                          <p:val>
                                            <p:strVal val="#ppt_y"/>
                                          </p:val>
                                        </p:tav>
                                      </p:tavLst>
                                    </p:anim>
                                    <p:anim calcmode="lin" valueType="num">
                                      <p:cBhvr>
                                        <p:cTn id="39"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22"/>
                                        </p:tgtEl>
                                      </p:cBhvr>
                                    </p:animEffect>
                                  </p:childTnLst>
                                </p:cTn>
                              </p:par>
                            </p:childTnLst>
                          </p:cTn>
                        </p:par>
                        <p:par>
                          <p:cTn id="42" fill="hold">
                            <p:stCondLst>
                              <p:cond delay="4849"/>
                            </p:stCondLst>
                            <p:childTnLst>
                              <p:par>
                                <p:cTn id="43" presetID="42" presetClass="entr" presetSubtype="0"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750"/>
                                        <p:tgtEl>
                                          <p:spTgt spid="21"/>
                                        </p:tgtEl>
                                      </p:cBhvr>
                                    </p:animEffect>
                                    <p:anim calcmode="lin" valueType="num">
                                      <p:cBhvr>
                                        <p:cTn id="46" dur="750" fill="hold"/>
                                        <p:tgtEl>
                                          <p:spTgt spid="21"/>
                                        </p:tgtEl>
                                        <p:attrNameLst>
                                          <p:attrName>ppt_x</p:attrName>
                                        </p:attrNameLst>
                                      </p:cBhvr>
                                      <p:tavLst>
                                        <p:tav tm="0">
                                          <p:val>
                                            <p:strVal val="#ppt_x"/>
                                          </p:val>
                                        </p:tav>
                                        <p:tav tm="100000">
                                          <p:val>
                                            <p:strVal val="#ppt_x"/>
                                          </p:val>
                                        </p:tav>
                                      </p:tavLst>
                                    </p:anim>
                                    <p:anim calcmode="lin" valueType="num">
                                      <p:cBhvr>
                                        <p:cTn id="47" dur="750" fill="hold"/>
                                        <p:tgtEl>
                                          <p:spTgt spid="21"/>
                                        </p:tgtEl>
                                        <p:attrNameLst>
                                          <p:attrName>ppt_y</p:attrName>
                                        </p:attrNameLst>
                                      </p:cBhvr>
                                      <p:tavLst>
                                        <p:tav tm="0">
                                          <p:val>
                                            <p:strVal val="#ppt_y+.1"/>
                                          </p:val>
                                        </p:tav>
                                        <p:tav tm="100000">
                                          <p:val>
                                            <p:strVal val="#ppt_y"/>
                                          </p:val>
                                        </p:tav>
                                      </p:tavLst>
                                    </p:anim>
                                  </p:childTnLst>
                                </p:cTn>
                              </p:par>
                            </p:childTnLst>
                          </p:cTn>
                        </p:par>
                        <p:par>
                          <p:cTn id="48" fill="hold">
                            <p:stCondLst>
                              <p:cond delay="5849"/>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24"/>
                                        </p:tgtEl>
                                        <p:attrNameLst>
                                          <p:attrName>ppt_y</p:attrName>
                                        </p:attrNameLst>
                                      </p:cBhvr>
                                      <p:tavLst>
                                        <p:tav tm="0">
                                          <p:val>
                                            <p:strVal val="#ppt_y"/>
                                          </p:val>
                                        </p:tav>
                                        <p:tav tm="100000">
                                          <p:val>
                                            <p:strVal val="#ppt_y"/>
                                          </p:val>
                                        </p:tav>
                                      </p:tavLst>
                                    </p:anim>
                                    <p:anim calcmode="lin" valueType="num">
                                      <p:cBhvr>
                                        <p:cTn id="53"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24"/>
                                        </p:tgtEl>
                                      </p:cBhvr>
                                    </p:animEffect>
                                  </p:childTnLst>
                                </p:cTn>
                              </p:par>
                            </p:childTnLst>
                          </p:cTn>
                        </p:par>
                        <p:par>
                          <p:cTn id="56" fill="hold">
                            <p:stCondLst>
                              <p:cond delay="6449"/>
                            </p:stCondLst>
                            <p:childTnLst>
                              <p:par>
                                <p:cTn id="57" presetID="42"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750"/>
                                        <p:tgtEl>
                                          <p:spTgt spid="23"/>
                                        </p:tgtEl>
                                      </p:cBhvr>
                                    </p:animEffect>
                                    <p:anim calcmode="lin" valueType="num">
                                      <p:cBhvr>
                                        <p:cTn id="60" dur="750" fill="hold"/>
                                        <p:tgtEl>
                                          <p:spTgt spid="23"/>
                                        </p:tgtEl>
                                        <p:attrNameLst>
                                          <p:attrName>ppt_x</p:attrName>
                                        </p:attrNameLst>
                                      </p:cBhvr>
                                      <p:tavLst>
                                        <p:tav tm="0">
                                          <p:val>
                                            <p:strVal val="#ppt_x"/>
                                          </p:val>
                                        </p:tav>
                                        <p:tav tm="100000">
                                          <p:val>
                                            <p:strVal val="#ppt_x"/>
                                          </p:val>
                                        </p:tav>
                                      </p:tavLst>
                                    </p:anim>
                                    <p:anim calcmode="lin" valueType="num">
                                      <p:cBhvr>
                                        <p:cTn id="61" dur="75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7449"/>
                            </p:stCondLst>
                            <p:childTnLst>
                              <p:par>
                                <p:cTn id="63" presetID="41" presetClass="entr" presetSubtype="0" fill="hold" grpId="0" nodeType="afterEffect">
                                  <p:stCondLst>
                                    <p:cond delay="0"/>
                                  </p:stCondLst>
                                  <p:iterate type="lt">
                                    <p:tmPct val="10000"/>
                                  </p:iterate>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19"/>
                                        </p:tgtEl>
                                        <p:attrNameLst>
                                          <p:attrName>ppt_y</p:attrName>
                                        </p:attrNameLst>
                                      </p:cBhvr>
                                      <p:tavLst>
                                        <p:tav tm="0">
                                          <p:val>
                                            <p:strVal val="#ppt_y"/>
                                          </p:val>
                                        </p:tav>
                                        <p:tav tm="100000">
                                          <p:val>
                                            <p:strVal val="#ppt_y"/>
                                          </p:val>
                                        </p:tav>
                                      </p:tavLst>
                                    </p:anim>
                                    <p:anim calcmode="lin" valueType="num">
                                      <p:cBhvr>
                                        <p:cTn id="67"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19"/>
                                        </p:tgtEl>
                                      </p:cBhvr>
                                    </p:animEffect>
                                  </p:childTnLst>
                                </p:cTn>
                              </p:par>
                            </p:childTnLst>
                          </p:cTn>
                        </p:par>
                        <p:par>
                          <p:cTn id="70" fill="hold">
                            <p:stCondLst>
                              <p:cond delay="805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750"/>
                                        <p:tgtEl>
                                          <p:spTgt spid="18"/>
                                        </p:tgtEl>
                                      </p:cBhvr>
                                    </p:animEffect>
                                    <p:anim calcmode="lin" valueType="num">
                                      <p:cBhvr>
                                        <p:cTn id="74" dur="750" fill="hold"/>
                                        <p:tgtEl>
                                          <p:spTgt spid="18"/>
                                        </p:tgtEl>
                                        <p:attrNameLst>
                                          <p:attrName>ppt_x</p:attrName>
                                        </p:attrNameLst>
                                      </p:cBhvr>
                                      <p:tavLst>
                                        <p:tav tm="0">
                                          <p:val>
                                            <p:strVal val="#ppt_x"/>
                                          </p:val>
                                        </p:tav>
                                        <p:tav tm="100000">
                                          <p:val>
                                            <p:strVal val="#ppt_x"/>
                                          </p:val>
                                        </p:tav>
                                      </p:tavLst>
                                    </p:anim>
                                    <p:anim calcmode="lin" valueType="num">
                                      <p:cBhvr>
                                        <p:cTn id="75" dur="7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ldLvl="0" animBg="1"/>
      <p:bldP spid="16" grpId="0" bldLvl="0" animBg="1"/>
      <p:bldP spid="17" grpId="0" bldLvl="0" animBg="1"/>
      <p:bldP spid="18" grpId="0"/>
      <p:bldP spid="19" grpId="0"/>
      <p:bldP spid="20" grpId="0"/>
      <p:bldP spid="21" grpId="0"/>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140970" y="226695"/>
            <a:ext cx="3890645" cy="460375"/>
          </a:xfrm>
          <a:prstGeom prst="rect">
            <a:avLst/>
          </a:prstGeom>
          <a:noFill/>
          <a:ln w="9525">
            <a:noFill/>
            <a:miter lim="800000"/>
          </a:ln>
        </p:spPr>
        <p:txBody>
          <a:bodyPr wrap="square">
            <a:spAutoFit/>
          </a:bodyPr>
          <a:lstStyle/>
          <a:p>
            <a:r>
              <a:rPr lang="zh-CN" altLang="en-US" sz="2400" dirty="0">
                <a:solidFill>
                  <a:srgbClr val="15F2FA"/>
                </a:solidFill>
                <a:latin typeface="微软雅黑" panose="020B0503020204020204" charset="-122"/>
                <a:ea typeface="微软雅黑" panose="020B0503020204020204" charset="-122"/>
              </a:rPr>
              <a:t>点击添加相关标题</a:t>
            </a:r>
          </a:p>
        </p:txBody>
      </p:sp>
      <p:cxnSp>
        <p:nvCxnSpPr>
          <p:cNvPr id="3" name="直接连接符 2"/>
          <p:cNvCxnSpPr/>
          <p:nvPr/>
        </p:nvCxnSpPr>
        <p:spPr>
          <a:xfrm>
            <a:off x="0" y="799888"/>
            <a:ext cx="12192000" cy="0"/>
          </a:xfrm>
          <a:prstGeom prst="line">
            <a:avLst/>
          </a:prstGeom>
          <a:ln>
            <a:solidFill>
              <a:srgbClr val="15F2FA"/>
            </a:solidFill>
          </a:ln>
        </p:spPr>
        <p:style>
          <a:lnRef idx="1">
            <a:schemeClr val="accent1"/>
          </a:lnRef>
          <a:fillRef idx="0">
            <a:schemeClr val="accent1"/>
          </a:fillRef>
          <a:effectRef idx="0">
            <a:schemeClr val="accent1"/>
          </a:effectRef>
          <a:fontRef idx="minor">
            <a:schemeClr val="tx1"/>
          </a:fontRef>
        </p:style>
      </p:cxnSp>
      <p:sp>
        <p:nvSpPr>
          <p:cNvPr id="16" name="菱形 15"/>
          <p:cNvSpPr/>
          <p:nvPr/>
        </p:nvSpPr>
        <p:spPr>
          <a:xfrm>
            <a:off x="623392" y="1412776"/>
            <a:ext cx="5088565" cy="5088565"/>
          </a:xfrm>
          <a:prstGeom prst="diamond">
            <a:avLst/>
          </a:prstGeom>
          <a:noFill/>
          <a:ln>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17" name="圆角矩形 16"/>
          <p:cNvSpPr/>
          <p:nvPr/>
        </p:nvSpPr>
        <p:spPr>
          <a:xfrm>
            <a:off x="3365379" y="2084851"/>
            <a:ext cx="1824203" cy="1824203"/>
          </a:xfrm>
          <a:prstGeom prst="roundRect">
            <a:avLst/>
          </a:prstGeom>
          <a:solidFill>
            <a:srgbClr val="15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19" name="圆角矩形 18"/>
          <p:cNvSpPr/>
          <p:nvPr/>
        </p:nvSpPr>
        <p:spPr>
          <a:xfrm>
            <a:off x="1199456" y="4101075"/>
            <a:ext cx="1824203" cy="1824203"/>
          </a:xfrm>
          <a:prstGeom prst="roundRect">
            <a:avLst/>
          </a:prstGeom>
          <a:solidFill>
            <a:srgbClr val="15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20" name="圆角矩形 19"/>
          <p:cNvSpPr/>
          <p:nvPr/>
        </p:nvSpPr>
        <p:spPr>
          <a:xfrm>
            <a:off x="1199456" y="2084851"/>
            <a:ext cx="1824203" cy="1824203"/>
          </a:xfrm>
          <a:prstGeom prst="roundRect">
            <a:avLst/>
          </a:prstGeom>
          <a:solidFill>
            <a:srgbClr val="15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21" name="圆角矩形 20"/>
          <p:cNvSpPr/>
          <p:nvPr/>
        </p:nvSpPr>
        <p:spPr>
          <a:xfrm>
            <a:off x="3365379" y="4101075"/>
            <a:ext cx="1824203" cy="1824203"/>
          </a:xfrm>
          <a:prstGeom prst="roundRect">
            <a:avLst/>
          </a:prstGeom>
          <a:solidFill>
            <a:srgbClr val="15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22" name="TextBox 21"/>
          <p:cNvSpPr txBox="1"/>
          <p:nvPr/>
        </p:nvSpPr>
        <p:spPr>
          <a:xfrm>
            <a:off x="1583499" y="2144468"/>
            <a:ext cx="1007007" cy="1733680"/>
          </a:xfrm>
          <a:prstGeom prst="rect">
            <a:avLst/>
          </a:prstGeom>
          <a:noFill/>
        </p:spPr>
        <p:txBody>
          <a:bodyPr wrap="none" rtlCol="0">
            <a:spAutoFit/>
          </a:bodyPr>
          <a:lstStyle/>
          <a:p>
            <a:r>
              <a:rPr lang="en-US" altLang="zh-CN" sz="10665" b="1" dirty="0">
                <a:solidFill>
                  <a:srgbClr val="064959"/>
                </a:solidFill>
                <a:latin typeface="微软雅黑" panose="020B0503020204020204" charset="-122"/>
                <a:ea typeface="微软雅黑" panose="020B0503020204020204" charset="-122"/>
              </a:rPr>
              <a:t>S</a:t>
            </a:r>
          </a:p>
        </p:txBody>
      </p:sp>
      <p:sp>
        <p:nvSpPr>
          <p:cNvPr id="23" name="TextBox 22"/>
          <p:cNvSpPr txBox="1"/>
          <p:nvPr/>
        </p:nvSpPr>
        <p:spPr>
          <a:xfrm>
            <a:off x="3431716" y="2144468"/>
            <a:ext cx="1656223" cy="1733680"/>
          </a:xfrm>
          <a:prstGeom prst="rect">
            <a:avLst/>
          </a:prstGeom>
          <a:noFill/>
        </p:spPr>
        <p:txBody>
          <a:bodyPr wrap="none" rtlCol="0">
            <a:spAutoFit/>
          </a:bodyPr>
          <a:lstStyle/>
          <a:p>
            <a:r>
              <a:rPr lang="en-US" altLang="zh-CN" sz="10665" b="1" dirty="0">
                <a:solidFill>
                  <a:srgbClr val="064959"/>
                </a:solidFill>
                <a:latin typeface="微软雅黑" panose="020B0503020204020204" charset="-122"/>
                <a:ea typeface="微软雅黑" panose="020B0503020204020204" charset="-122"/>
              </a:rPr>
              <a:t>W</a:t>
            </a:r>
          </a:p>
        </p:txBody>
      </p:sp>
      <p:sp>
        <p:nvSpPr>
          <p:cNvPr id="26" name="TextBox 25"/>
          <p:cNvSpPr txBox="1"/>
          <p:nvPr/>
        </p:nvSpPr>
        <p:spPr>
          <a:xfrm>
            <a:off x="1428464" y="4141251"/>
            <a:ext cx="1303562" cy="1733680"/>
          </a:xfrm>
          <a:prstGeom prst="rect">
            <a:avLst/>
          </a:prstGeom>
          <a:noFill/>
        </p:spPr>
        <p:txBody>
          <a:bodyPr wrap="none" rtlCol="0">
            <a:spAutoFit/>
          </a:bodyPr>
          <a:lstStyle/>
          <a:p>
            <a:r>
              <a:rPr lang="en-US" altLang="zh-CN" sz="10665" b="1" dirty="0">
                <a:solidFill>
                  <a:srgbClr val="064959"/>
                </a:solidFill>
                <a:latin typeface="微软雅黑" panose="020B0503020204020204" charset="-122"/>
                <a:ea typeface="微软雅黑" panose="020B0503020204020204" charset="-122"/>
              </a:rPr>
              <a:t>O</a:t>
            </a:r>
          </a:p>
        </p:txBody>
      </p:sp>
      <p:sp>
        <p:nvSpPr>
          <p:cNvPr id="27" name="TextBox 26"/>
          <p:cNvSpPr txBox="1"/>
          <p:nvPr/>
        </p:nvSpPr>
        <p:spPr>
          <a:xfrm>
            <a:off x="3726901" y="4160692"/>
            <a:ext cx="1040670" cy="1733680"/>
          </a:xfrm>
          <a:prstGeom prst="rect">
            <a:avLst/>
          </a:prstGeom>
          <a:noFill/>
        </p:spPr>
        <p:txBody>
          <a:bodyPr wrap="none" rtlCol="0">
            <a:spAutoFit/>
          </a:bodyPr>
          <a:lstStyle/>
          <a:p>
            <a:r>
              <a:rPr lang="en-US" altLang="zh-CN" sz="10665" b="1" dirty="0">
                <a:solidFill>
                  <a:srgbClr val="064959"/>
                </a:solidFill>
                <a:latin typeface="微软雅黑" panose="020B0503020204020204" charset="-122"/>
                <a:ea typeface="微软雅黑" panose="020B0503020204020204" charset="-122"/>
              </a:rPr>
              <a:t>T</a:t>
            </a:r>
          </a:p>
        </p:txBody>
      </p:sp>
      <p:sp>
        <p:nvSpPr>
          <p:cNvPr id="28" name="TextBox 27"/>
          <p:cNvSpPr txBox="1"/>
          <p:nvPr/>
        </p:nvSpPr>
        <p:spPr bwMode="auto">
          <a:xfrm>
            <a:off x="6455807" y="1943638"/>
            <a:ext cx="4728759" cy="584775"/>
          </a:xfrm>
          <a:prstGeom prst="rect">
            <a:avLst/>
          </a:prstGeom>
          <a:noFill/>
        </p:spPr>
        <p:txBody>
          <a:bodyPr wrap="square">
            <a:spAutoFit/>
          </a:bodyPr>
          <a:lstStyle/>
          <a:p>
            <a:r>
              <a:rPr lang="zh-CN" altLang="en-US" sz="1600" dirty="0">
                <a:solidFill>
                  <a:srgbClr val="15F2FA"/>
                </a:solidFill>
                <a:latin typeface="微软雅黑" panose="020B0503020204020204" charset="-122"/>
                <a:ea typeface="微软雅黑" panose="020B0503020204020204" charset="-122"/>
              </a:rPr>
              <a:t>这里输入简单的文字概述这里输入简单文字概述简单的文字概述这里输入简单的文字概述这里输入</a:t>
            </a:r>
          </a:p>
        </p:txBody>
      </p:sp>
      <p:sp>
        <p:nvSpPr>
          <p:cNvPr id="29" name="矩形 28"/>
          <p:cNvSpPr/>
          <p:nvPr/>
        </p:nvSpPr>
        <p:spPr bwMode="auto">
          <a:xfrm>
            <a:off x="6474961" y="1455549"/>
            <a:ext cx="2694516" cy="420564"/>
          </a:xfrm>
          <a:prstGeom prst="rect">
            <a:avLst/>
          </a:prstGeom>
        </p:spPr>
        <p:txBody>
          <a:bodyPr>
            <a:spAutoFit/>
          </a:bodyPr>
          <a:lstStyle/>
          <a:p>
            <a:pPr>
              <a:defRPr/>
            </a:pPr>
            <a:r>
              <a:rPr lang="en-US" altLang="zh-CN" sz="2135" b="1" dirty="0">
                <a:solidFill>
                  <a:srgbClr val="15F2FA"/>
                </a:solidFill>
                <a:latin typeface="微软雅黑" panose="020B0503020204020204" charset="-122"/>
                <a:ea typeface="微软雅黑" panose="020B0503020204020204" charset="-122"/>
              </a:rPr>
              <a:t>STRNGTH</a:t>
            </a:r>
          </a:p>
        </p:txBody>
      </p:sp>
      <p:sp>
        <p:nvSpPr>
          <p:cNvPr id="30" name="TextBox 29"/>
          <p:cNvSpPr txBox="1"/>
          <p:nvPr/>
        </p:nvSpPr>
        <p:spPr bwMode="auto">
          <a:xfrm>
            <a:off x="6455807" y="3197490"/>
            <a:ext cx="4728759" cy="584775"/>
          </a:xfrm>
          <a:prstGeom prst="rect">
            <a:avLst/>
          </a:prstGeom>
          <a:noFill/>
        </p:spPr>
        <p:txBody>
          <a:bodyPr wrap="square">
            <a:spAutoFit/>
          </a:bodyPr>
          <a:lstStyle/>
          <a:p>
            <a:r>
              <a:rPr lang="zh-CN" altLang="en-US" sz="1600" dirty="0">
                <a:solidFill>
                  <a:srgbClr val="15F2FA"/>
                </a:solidFill>
                <a:latin typeface="微软雅黑" panose="020B0503020204020204" charset="-122"/>
                <a:ea typeface="微软雅黑" panose="020B0503020204020204" charset="-122"/>
              </a:rPr>
              <a:t>这里输入简单的文字概述这里输入简单文字概述简单的文字概述这里输入简单的文字概述这里输入</a:t>
            </a:r>
          </a:p>
        </p:txBody>
      </p:sp>
      <p:sp>
        <p:nvSpPr>
          <p:cNvPr id="31" name="矩形 30"/>
          <p:cNvSpPr/>
          <p:nvPr/>
        </p:nvSpPr>
        <p:spPr bwMode="auto">
          <a:xfrm>
            <a:off x="6474961" y="2709401"/>
            <a:ext cx="2694516" cy="420564"/>
          </a:xfrm>
          <a:prstGeom prst="rect">
            <a:avLst/>
          </a:prstGeom>
        </p:spPr>
        <p:txBody>
          <a:bodyPr>
            <a:spAutoFit/>
          </a:bodyPr>
          <a:lstStyle/>
          <a:p>
            <a:pPr>
              <a:defRPr/>
            </a:pPr>
            <a:r>
              <a:rPr lang="en-US" altLang="zh-CN" sz="2135" b="1" dirty="0">
                <a:solidFill>
                  <a:srgbClr val="15F2FA"/>
                </a:solidFill>
                <a:latin typeface="微软雅黑" panose="020B0503020204020204" charset="-122"/>
                <a:ea typeface="微软雅黑" panose="020B0503020204020204" charset="-122"/>
              </a:rPr>
              <a:t>WE熊猫NESS</a:t>
            </a:r>
          </a:p>
        </p:txBody>
      </p:sp>
      <p:sp>
        <p:nvSpPr>
          <p:cNvPr id="32" name="TextBox 31"/>
          <p:cNvSpPr txBox="1"/>
          <p:nvPr/>
        </p:nvSpPr>
        <p:spPr bwMode="auto">
          <a:xfrm>
            <a:off x="6455807" y="4541639"/>
            <a:ext cx="4728759" cy="584775"/>
          </a:xfrm>
          <a:prstGeom prst="rect">
            <a:avLst/>
          </a:prstGeom>
          <a:noFill/>
        </p:spPr>
        <p:txBody>
          <a:bodyPr wrap="square">
            <a:spAutoFit/>
          </a:bodyPr>
          <a:lstStyle/>
          <a:p>
            <a:r>
              <a:rPr lang="zh-CN" altLang="en-US" sz="1600" dirty="0">
                <a:solidFill>
                  <a:srgbClr val="15F2FA"/>
                </a:solidFill>
                <a:latin typeface="微软雅黑" panose="020B0503020204020204" charset="-122"/>
                <a:ea typeface="微软雅黑" panose="020B0503020204020204" charset="-122"/>
              </a:rPr>
              <a:t>这里输入简单的文字概述这里输入简单文字概述简单的文字概述这里输入简单的文字概述这里输入</a:t>
            </a:r>
          </a:p>
        </p:txBody>
      </p:sp>
      <p:sp>
        <p:nvSpPr>
          <p:cNvPr id="33" name="矩形 32"/>
          <p:cNvSpPr/>
          <p:nvPr/>
        </p:nvSpPr>
        <p:spPr bwMode="auto">
          <a:xfrm>
            <a:off x="6474961" y="4053552"/>
            <a:ext cx="2694516" cy="420564"/>
          </a:xfrm>
          <a:prstGeom prst="rect">
            <a:avLst/>
          </a:prstGeom>
        </p:spPr>
        <p:txBody>
          <a:bodyPr>
            <a:spAutoFit/>
          </a:bodyPr>
          <a:lstStyle/>
          <a:p>
            <a:pPr>
              <a:defRPr/>
            </a:pPr>
            <a:r>
              <a:rPr lang="en-US" altLang="zh-CN" sz="2135" b="1" dirty="0">
                <a:solidFill>
                  <a:srgbClr val="15F2FA"/>
                </a:solidFill>
                <a:latin typeface="微软雅黑" panose="020B0503020204020204" charset="-122"/>
                <a:ea typeface="微软雅黑" panose="020B0503020204020204" charset="-122"/>
              </a:rPr>
              <a:t>OPPORTUNITY</a:t>
            </a:r>
          </a:p>
        </p:txBody>
      </p:sp>
      <p:sp>
        <p:nvSpPr>
          <p:cNvPr id="34" name="TextBox 33"/>
          <p:cNvSpPr txBox="1"/>
          <p:nvPr/>
        </p:nvSpPr>
        <p:spPr bwMode="auto">
          <a:xfrm>
            <a:off x="6455807" y="5885789"/>
            <a:ext cx="4728759" cy="584775"/>
          </a:xfrm>
          <a:prstGeom prst="rect">
            <a:avLst/>
          </a:prstGeom>
          <a:noFill/>
        </p:spPr>
        <p:txBody>
          <a:bodyPr wrap="square">
            <a:spAutoFit/>
          </a:bodyPr>
          <a:lstStyle/>
          <a:p>
            <a:r>
              <a:rPr lang="zh-CN" altLang="en-US" sz="1600" dirty="0">
                <a:solidFill>
                  <a:srgbClr val="15F2FA"/>
                </a:solidFill>
                <a:latin typeface="微软雅黑" panose="020B0503020204020204" charset="-122"/>
                <a:ea typeface="微软雅黑" panose="020B0503020204020204" charset="-122"/>
              </a:rPr>
              <a:t>这里输入简单的文字概述这里输入简单文字概述简单的文字概述这里输入简单的文字概述这里输入</a:t>
            </a:r>
          </a:p>
        </p:txBody>
      </p:sp>
      <p:sp>
        <p:nvSpPr>
          <p:cNvPr id="35" name="矩形 34"/>
          <p:cNvSpPr/>
          <p:nvPr/>
        </p:nvSpPr>
        <p:spPr bwMode="auto">
          <a:xfrm>
            <a:off x="6474961" y="5397700"/>
            <a:ext cx="2694516" cy="420564"/>
          </a:xfrm>
          <a:prstGeom prst="rect">
            <a:avLst/>
          </a:prstGeom>
        </p:spPr>
        <p:txBody>
          <a:bodyPr>
            <a:spAutoFit/>
          </a:bodyPr>
          <a:lstStyle/>
          <a:p>
            <a:pPr>
              <a:defRPr/>
            </a:pPr>
            <a:r>
              <a:rPr lang="en-US" altLang="zh-CN" sz="2135" b="1" dirty="0">
                <a:solidFill>
                  <a:srgbClr val="15F2FA"/>
                </a:solidFill>
                <a:latin typeface="微软雅黑" panose="020B0503020204020204" charset="-122"/>
                <a:ea typeface="微软雅黑" panose="020B0503020204020204" charset="-122"/>
              </a:rPr>
              <a:t>TREAT</a:t>
            </a:r>
          </a:p>
        </p:txBody>
      </p:sp>
    </p:spTree>
  </p:cSld>
  <p:clrMapOvr>
    <a:masterClrMapping/>
  </p:clrMapOvr>
  <p:transition advTm="571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1000" fill="hold"/>
                                        <p:tgtEl>
                                          <p:spTgt spid="16"/>
                                        </p:tgtEl>
                                        <p:attrNameLst>
                                          <p:attrName>ppt_w</p:attrName>
                                        </p:attrNameLst>
                                      </p:cBhvr>
                                      <p:tavLst>
                                        <p:tav tm="0">
                                          <p:val>
                                            <p:fltVal val="0"/>
                                          </p:val>
                                        </p:tav>
                                        <p:tav tm="100000">
                                          <p:val>
                                            <p:strVal val="#ppt_w"/>
                                          </p:val>
                                        </p:tav>
                                      </p:tavLst>
                                    </p:anim>
                                    <p:anim calcmode="lin" valueType="num">
                                      <p:cBhvr>
                                        <p:cTn id="17" dur="1000" fill="hold"/>
                                        <p:tgtEl>
                                          <p:spTgt spid="16"/>
                                        </p:tgtEl>
                                        <p:attrNameLst>
                                          <p:attrName>ppt_h</p:attrName>
                                        </p:attrNameLst>
                                      </p:cBhvr>
                                      <p:tavLst>
                                        <p:tav tm="0">
                                          <p:val>
                                            <p:fltVal val="0"/>
                                          </p:val>
                                        </p:tav>
                                        <p:tav tm="100000">
                                          <p:val>
                                            <p:strVal val="#ppt_h"/>
                                          </p:val>
                                        </p:tav>
                                      </p:tavLst>
                                    </p:anim>
                                    <p:anim calcmode="lin" valueType="num">
                                      <p:cBhvr>
                                        <p:cTn id="18" dur="1000" fill="hold"/>
                                        <p:tgtEl>
                                          <p:spTgt spid="16"/>
                                        </p:tgtEl>
                                        <p:attrNameLst>
                                          <p:attrName>style.rotation</p:attrName>
                                        </p:attrNameLst>
                                      </p:cBhvr>
                                      <p:tavLst>
                                        <p:tav tm="0">
                                          <p:val>
                                            <p:fltVal val="90"/>
                                          </p:val>
                                        </p:tav>
                                        <p:tav tm="100000">
                                          <p:val>
                                            <p:fltVal val="0"/>
                                          </p:val>
                                        </p:tav>
                                      </p:tavLst>
                                    </p:anim>
                                    <p:animEffect transition="in" filter="fade">
                                      <p:cBhvr>
                                        <p:cTn id="19" dur="1000"/>
                                        <p:tgtEl>
                                          <p:spTgt spid="16"/>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anim calcmode="lin" valueType="num">
                                      <p:cBhvr>
                                        <p:cTn id="34" dur="1000" fill="hold"/>
                                        <p:tgtEl>
                                          <p:spTgt spid="21"/>
                                        </p:tgtEl>
                                        <p:attrNameLst>
                                          <p:attrName>ppt_x</p:attrName>
                                        </p:attrNameLst>
                                      </p:cBhvr>
                                      <p:tavLst>
                                        <p:tav tm="0">
                                          <p:val>
                                            <p:strVal val="#ppt_x"/>
                                          </p:val>
                                        </p:tav>
                                        <p:tav tm="100000">
                                          <p:val>
                                            <p:strVal val="#ppt_x"/>
                                          </p:val>
                                        </p:tav>
                                      </p:tavLst>
                                    </p:anim>
                                    <p:anim calcmode="lin" valueType="num">
                                      <p:cBhvr>
                                        <p:cTn id="35" dur="1000" fill="hold"/>
                                        <p:tgtEl>
                                          <p:spTgt spid="21"/>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53" presetClass="entr" presetSubtype="16"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500" fill="hold"/>
                                        <p:tgtEl>
                                          <p:spTgt spid="27"/>
                                        </p:tgtEl>
                                        <p:attrNameLst>
                                          <p:attrName>ppt_w</p:attrName>
                                        </p:attrNameLst>
                                      </p:cBhvr>
                                      <p:tavLst>
                                        <p:tav tm="0">
                                          <p:val>
                                            <p:fltVal val="0"/>
                                          </p:val>
                                        </p:tav>
                                        <p:tav tm="100000">
                                          <p:val>
                                            <p:strVal val="#ppt_w"/>
                                          </p:val>
                                        </p:tav>
                                      </p:tavLst>
                                    </p:anim>
                                    <p:anim calcmode="lin" valueType="num">
                                      <p:cBhvr>
                                        <p:cTn id="60" dur="500" fill="hold"/>
                                        <p:tgtEl>
                                          <p:spTgt spid="27"/>
                                        </p:tgtEl>
                                        <p:attrNameLst>
                                          <p:attrName>ppt_h</p:attrName>
                                        </p:attrNameLst>
                                      </p:cBhvr>
                                      <p:tavLst>
                                        <p:tav tm="0">
                                          <p:val>
                                            <p:fltVal val="0"/>
                                          </p:val>
                                        </p:tav>
                                        <p:tav tm="100000">
                                          <p:val>
                                            <p:strVal val="#ppt_h"/>
                                          </p:val>
                                        </p:tav>
                                      </p:tavLst>
                                    </p:anim>
                                    <p:animEffect transition="in" filter="fade">
                                      <p:cBhvr>
                                        <p:cTn id="61" dur="500"/>
                                        <p:tgtEl>
                                          <p:spTgt spid="27"/>
                                        </p:tgtEl>
                                      </p:cBhvr>
                                    </p:animEffect>
                                  </p:childTnLst>
                                </p:cTn>
                              </p:par>
                            </p:childTnLst>
                          </p:cTn>
                        </p:par>
                        <p:par>
                          <p:cTn id="62" fill="hold">
                            <p:stCondLst>
                              <p:cond delay="4000"/>
                            </p:stCondLst>
                            <p:childTnLst>
                              <p:par>
                                <p:cTn id="63" presetID="42" presetClass="entr" presetSubtype="0"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1000"/>
                                        <p:tgtEl>
                                          <p:spTgt spid="31"/>
                                        </p:tgtEl>
                                      </p:cBhvr>
                                    </p:animEffect>
                                    <p:anim calcmode="lin" valueType="num">
                                      <p:cBhvr>
                                        <p:cTn id="76" dur="1000" fill="hold"/>
                                        <p:tgtEl>
                                          <p:spTgt spid="31"/>
                                        </p:tgtEl>
                                        <p:attrNameLst>
                                          <p:attrName>ppt_x</p:attrName>
                                        </p:attrNameLst>
                                      </p:cBhvr>
                                      <p:tavLst>
                                        <p:tav tm="0">
                                          <p:val>
                                            <p:strVal val="#ppt_x"/>
                                          </p:val>
                                        </p:tav>
                                        <p:tav tm="100000">
                                          <p:val>
                                            <p:strVal val="#ppt_x"/>
                                          </p:val>
                                        </p:tav>
                                      </p:tavLst>
                                    </p:anim>
                                    <p:anim calcmode="lin" valueType="num">
                                      <p:cBhvr>
                                        <p:cTn id="77" dur="1000" fill="hold"/>
                                        <p:tgtEl>
                                          <p:spTgt spid="31"/>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1000"/>
                                        <p:tgtEl>
                                          <p:spTgt spid="30"/>
                                        </p:tgtEl>
                                      </p:cBhvr>
                                    </p:animEffect>
                                    <p:anim calcmode="lin" valueType="num">
                                      <p:cBhvr>
                                        <p:cTn id="81" dur="1000" fill="hold"/>
                                        <p:tgtEl>
                                          <p:spTgt spid="30"/>
                                        </p:tgtEl>
                                        <p:attrNameLst>
                                          <p:attrName>ppt_x</p:attrName>
                                        </p:attrNameLst>
                                      </p:cBhvr>
                                      <p:tavLst>
                                        <p:tav tm="0">
                                          <p:val>
                                            <p:strVal val="#ppt_x"/>
                                          </p:val>
                                        </p:tav>
                                        <p:tav tm="100000">
                                          <p:val>
                                            <p:strVal val="#ppt_x"/>
                                          </p:val>
                                        </p:tav>
                                      </p:tavLst>
                                    </p:anim>
                                    <p:anim calcmode="lin" valueType="num">
                                      <p:cBhvr>
                                        <p:cTn id="82" dur="1000" fill="hold"/>
                                        <p:tgtEl>
                                          <p:spTgt spid="3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fade">
                                      <p:cBhvr>
                                        <p:cTn id="90" dur="1000"/>
                                        <p:tgtEl>
                                          <p:spTgt spid="32"/>
                                        </p:tgtEl>
                                      </p:cBhvr>
                                    </p:animEffect>
                                    <p:anim calcmode="lin" valueType="num">
                                      <p:cBhvr>
                                        <p:cTn id="91" dur="1000" fill="hold"/>
                                        <p:tgtEl>
                                          <p:spTgt spid="32"/>
                                        </p:tgtEl>
                                        <p:attrNameLst>
                                          <p:attrName>ppt_x</p:attrName>
                                        </p:attrNameLst>
                                      </p:cBhvr>
                                      <p:tavLst>
                                        <p:tav tm="0">
                                          <p:val>
                                            <p:strVal val="#ppt_x"/>
                                          </p:val>
                                        </p:tav>
                                        <p:tav tm="100000">
                                          <p:val>
                                            <p:strVal val="#ppt_x"/>
                                          </p:val>
                                        </p:tav>
                                      </p:tavLst>
                                    </p:anim>
                                    <p:anim calcmode="lin" valueType="num">
                                      <p:cBhvr>
                                        <p:cTn id="92" dur="1000" fill="hold"/>
                                        <p:tgtEl>
                                          <p:spTgt spid="32"/>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fade">
                                      <p:cBhvr>
                                        <p:cTn id="95" dur="1000"/>
                                        <p:tgtEl>
                                          <p:spTgt spid="35"/>
                                        </p:tgtEl>
                                      </p:cBhvr>
                                    </p:animEffect>
                                    <p:anim calcmode="lin" valueType="num">
                                      <p:cBhvr>
                                        <p:cTn id="96" dur="1000" fill="hold"/>
                                        <p:tgtEl>
                                          <p:spTgt spid="35"/>
                                        </p:tgtEl>
                                        <p:attrNameLst>
                                          <p:attrName>ppt_x</p:attrName>
                                        </p:attrNameLst>
                                      </p:cBhvr>
                                      <p:tavLst>
                                        <p:tav tm="0">
                                          <p:val>
                                            <p:strVal val="#ppt_x"/>
                                          </p:val>
                                        </p:tav>
                                        <p:tav tm="100000">
                                          <p:val>
                                            <p:strVal val="#ppt_x"/>
                                          </p:val>
                                        </p:tav>
                                      </p:tavLst>
                                    </p:anim>
                                    <p:anim calcmode="lin" valueType="num">
                                      <p:cBhvr>
                                        <p:cTn id="97" dur="1000" fill="hold"/>
                                        <p:tgtEl>
                                          <p:spTgt spid="35"/>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bldLvl="0" animBg="1"/>
      <p:bldP spid="17" grpId="0" bldLvl="0" animBg="1"/>
      <p:bldP spid="19" grpId="0" bldLvl="0" animBg="1"/>
      <p:bldP spid="20" grpId="0" bldLvl="0" animBg="1"/>
      <p:bldP spid="21" grpId="0" bldLvl="0" animBg="1"/>
      <p:bldP spid="22" grpId="0"/>
      <p:bldP spid="23" grpId="0"/>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140970" y="226695"/>
            <a:ext cx="3890645" cy="460375"/>
          </a:xfrm>
          <a:prstGeom prst="rect">
            <a:avLst/>
          </a:prstGeom>
          <a:noFill/>
          <a:ln w="9525">
            <a:noFill/>
            <a:miter lim="800000"/>
          </a:ln>
        </p:spPr>
        <p:txBody>
          <a:bodyPr wrap="square">
            <a:spAutoFit/>
          </a:bodyPr>
          <a:lstStyle/>
          <a:p>
            <a:r>
              <a:rPr lang="zh-CN" altLang="en-US" sz="2400" dirty="0">
                <a:solidFill>
                  <a:srgbClr val="15F2FA"/>
                </a:solidFill>
                <a:latin typeface="微软雅黑" panose="020B0503020204020204" charset="-122"/>
                <a:ea typeface="微软雅黑" panose="020B0503020204020204" charset="-122"/>
              </a:rPr>
              <a:t>点击添加相关标题</a:t>
            </a:r>
          </a:p>
        </p:txBody>
      </p:sp>
      <p:cxnSp>
        <p:nvCxnSpPr>
          <p:cNvPr id="3" name="直接连接符 2"/>
          <p:cNvCxnSpPr/>
          <p:nvPr/>
        </p:nvCxnSpPr>
        <p:spPr>
          <a:xfrm>
            <a:off x="0" y="799888"/>
            <a:ext cx="12192000" cy="0"/>
          </a:xfrm>
          <a:prstGeom prst="line">
            <a:avLst/>
          </a:prstGeom>
          <a:ln>
            <a:solidFill>
              <a:srgbClr val="15F2FA"/>
            </a:solidFill>
          </a:ln>
        </p:spPr>
        <p:style>
          <a:lnRef idx="1">
            <a:schemeClr val="accent1"/>
          </a:lnRef>
          <a:fillRef idx="0">
            <a:schemeClr val="accent1"/>
          </a:fillRef>
          <a:effectRef idx="0">
            <a:schemeClr val="accent1"/>
          </a:effectRef>
          <a:fontRef idx="minor">
            <a:schemeClr val="tx1"/>
          </a:fontRef>
        </p:style>
      </p:cxnSp>
      <p:sp>
        <p:nvSpPr>
          <p:cNvPr id="51" name="椭圆 50"/>
          <p:cNvSpPr/>
          <p:nvPr/>
        </p:nvSpPr>
        <p:spPr>
          <a:xfrm>
            <a:off x="1231943" y="2437641"/>
            <a:ext cx="3150919" cy="3150919"/>
          </a:xfrm>
          <a:prstGeom prst="ellipse">
            <a:avLst/>
          </a:prstGeom>
          <a:noFill/>
          <a:ln cmpd="dbl">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sp>
        <p:nvSpPr>
          <p:cNvPr id="52" name="椭圆 51"/>
          <p:cNvSpPr/>
          <p:nvPr/>
        </p:nvSpPr>
        <p:spPr>
          <a:xfrm>
            <a:off x="1079209" y="2284907"/>
            <a:ext cx="3456384" cy="3456384"/>
          </a:xfrm>
          <a:prstGeom prst="ellipse">
            <a:avLst/>
          </a:prstGeom>
          <a:noFill/>
          <a:ln cmpd="sng">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pic>
        <p:nvPicPr>
          <p:cNvPr id="53" name="图片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9921" y="3149004"/>
            <a:ext cx="1219556" cy="1715001"/>
          </a:xfrm>
          <a:prstGeom prst="rect">
            <a:avLst/>
          </a:prstGeom>
        </p:spPr>
      </p:pic>
      <p:cxnSp>
        <p:nvCxnSpPr>
          <p:cNvPr id="54" name="直接连接符 53"/>
          <p:cNvCxnSpPr>
            <a:stCxn id="52" idx="0"/>
            <a:endCxn id="59" idx="1"/>
          </p:cNvCxnSpPr>
          <p:nvPr/>
        </p:nvCxnSpPr>
        <p:spPr>
          <a:xfrm flipV="1">
            <a:off x="2807401" y="2269517"/>
            <a:ext cx="2800145" cy="15390"/>
          </a:xfrm>
          <a:prstGeom prst="line">
            <a:avLst/>
          </a:prstGeom>
          <a:ln>
            <a:solidFill>
              <a:srgbClr val="15F2FA"/>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a:stCxn id="52" idx="6"/>
            <a:endCxn id="61" idx="2"/>
          </p:cNvCxnSpPr>
          <p:nvPr/>
        </p:nvCxnSpPr>
        <p:spPr>
          <a:xfrm flipV="1">
            <a:off x="4535594" y="4006503"/>
            <a:ext cx="1056117" cy="6596"/>
          </a:xfrm>
          <a:prstGeom prst="line">
            <a:avLst/>
          </a:prstGeom>
          <a:ln>
            <a:solidFill>
              <a:srgbClr val="15F2FA"/>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52" idx="4"/>
            <a:endCxn id="64" idx="2"/>
          </p:cNvCxnSpPr>
          <p:nvPr/>
        </p:nvCxnSpPr>
        <p:spPr>
          <a:xfrm>
            <a:off x="2807402" y="5741291"/>
            <a:ext cx="2784309" cy="0"/>
          </a:xfrm>
          <a:prstGeom prst="line">
            <a:avLst/>
          </a:prstGeom>
          <a:ln>
            <a:solidFill>
              <a:srgbClr val="15F2FA"/>
            </a:solidFill>
          </a:ln>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5591713" y="1804853"/>
            <a:ext cx="960107" cy="960106"/>
            <a:chOff x="3995936" y="1495374"/>
            <a:chExt cx="720080" cy="720080"/>
          </a:xfrm>
        </p:grpSpPr>
        <p:sp>
          <p:nvSpPr>
            <p:cNvPr id="58" name="椭圆 57"/>
            <p:cNvSpPr/>
            <p:nvPr/>
          </p:nvSpPr>
          <p:spPr>
            <a:xfrm>
              <a:off x="3995936" y="1495374"/>
              <a:ext cx="720080" cy="720080"/>
            </a:xfrm>
            <a:prstGeom prst="ellipse">
              <a:avLst/>
            </a:prstGeom>
            <a:noFill/>
            <a:ln>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sp>
          <p:nvSpPr>
            <p:cNvPr id="59" name="TextBox 58"/>
            <p:cNvSpPr txBox="1"/>
            <p:nvPr/>
          </p:nvSpPr>
          <p:spPr>
            <a:xfrm>
              <a:off x="4007811" y="1532248"/>
              <a:ext cx="679513" cy="623248"/>
            </a:xfrm>
            <a:prstGeom prst="rect">
              <a:avLst/>
            </a:prstGeom>
            <a:noFill/>
          </p:spPr>
          <p:txBody>
            <a:bodyPr wrap="none" rtlCol="0">
              <a:spAutoFit/>
            </a:bodyPr>
            <a:lstStyle/>
            <a:p>
              <a:r>
                <a:rPr lang="en-US" altLang="zh-CN" sz="4800" dirty="0">
                  <a:solidFill>
                    <a:srgbClr val="15F2FA"/>
                  </a:solidFill>
                  <a:latin typeface="微软雅黑" panose="020B0503020204020204" charset="-122"/>
                  <a:ea typeface="微软雅黑" panose="020B0503020204020204" charset="-122"/>
                </a:rPr>
                <a:t>01</a:t>
              </a:r>
            </a:p>
          </p:txBody>
        </p:sp>
      </p:grpSp>
      <p:grpSp>
        <p:nvGrpSpPr>
          <p:cNvPr id="60" name="组合 59"/>
          <p:cNvGrpSpPr/>
          <p:nvPr/>
        </p:nvGrpSpPr>
        <p:grpSpPr>
          <a:xfrm>
            <a:off x="5591713" y="3526450"/>
            <a:ext cx="960107" cy="960107"/>
            <a:chOff x="3995936" y="2786571"/>
            <a:chExt cx="720080" cy="720080"/>
          </a:xfrm>
        </p:grpSpPr>
        <p:sp>
          <p:nvSpPr>
            <p:cNvPr id="61" name="椭圆 60"/>
            <p:cNvSpPr/>
            <p:nvPr/>
          </p:nvSpPr>
          <p:spPr>
            <a:xfrm>
              <a:off x="3995936" y="2786571"/>
              <a:ext cx="720080" cy="720080"/>
            </a:xfrm>
            <a:prstGeom prst="ellipse">
              <a:avLst/>
            </a:prstGeom>
            <a:noFill/>
            <a:ln>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sp>
          <p:nvSpPr>
            <p:cNvPr id="62" name="TextBox 61"/>
            <p:cNvSpPr txBox="1"/>
            <p:nvPr/>
          </p:nvSpPr>
          <p:spPr>
            <a:xfrm>
              <a:off x="4007811" y="2860320"/>
              <a:ext cx="679513" cy="623248"/>
            </a:xfrm>
            <a:prstGeom prst="rect">
              <a:avLst/>
            </a:prstGeom>
            <a:noFill/>
          </p:spPr>
          <p:txBody>
            <a:bodyPr wrap="none" rtlCol="0">
              <a:spAutoFit/>
            </a:bodyPr>
            <a:lstStyle/>
            <a:p>
              <a:r>
                <a:rPr lang="en-US" altLang="zh-CN" sz="4800" dirty="0">
                  <a:solidFill>
                    <a:srgbClr val="15F2FA"/>
                  </a:solidFill>
                  <a:latin typeface="微软雅黑" panose="020B0503020204020204" charset="-122"/>
                  <a:ea typeface="微软雅黑" panose="020B0503020204020204" charset="-122"/>
                </a:rPr>
                <a:t>02</a:t>
              </a:r>
            </a:p>
          </p:txBody>
        </p:sp>
      </p:grpSp>
      <p:grpSp>
        <p:nvGrpSpPr>
          <p:cNvPr id="63" name="组合 62"/>
          <p:cNvGrpSpPr/>
          <p:nvPr/>
        </p:nvGrpSpPr>
        <p:grpSpPr>
          <a:xfrm>
            <a:off x="5591711" y="5261236"/>
            <a:ext cx="960107" cy="960106"/>
            <a:chOff x="3995936" y="4087662"/>
            <a:chExt cx="720080" cy="720080"/>
          </a:xfrm>
        </p:grpSpPr>
        <p:sp>
          <p:nvSpPr>
            <p:cNvPr id="64" name="椭圆 63"/>
            <p:cNvSpPr/>
            <p:nvPr/>
          </p:nvSpPr>
          <p:spPr>
            <a:xfrm>
              <a:off x="3995936" y="4087662"/>
              <a:ext cx="720080" cy="720080"/>
            </a:xfrm>
            <a:prstGeom prst="ellipse">
              <a:avLst/>
            </a:prstGeom>
            <a:noFill/>
            <a:ln>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sp>
          <p:nvSpPr>
            <p:cNvPr id="65" name="TextBox 64"/>
            <p:cNvSpPr txBox="1"/>
            <p:nvPr/>
          </p:nvSpPr>
          <p:spPr>
            <a:xfrm>
              <a:off x="3995936" y="4124536"/>
              <a:ext cx="679513" cy="623248"/>
            </a:xfrm>
            <a:prstGeom prst="rect">
              <a:avLst/>
            </a:prstGeom>
            <a:noFill/>
          </p:spPr>
          <p:txBody>
            <a:bodyPr wrap="none" rtlCol="0">
              <a:spAutoFit/>
            </a:bodyPr>
            <a:lstStyle/>
            <a:p>
              <a:r>
                <a:rPr lang="en-US" altLang="zh-CN" sz="4800" dirty="0">
                  <a:solidFill>
                    <a:srgbClr val="15F2FA"/>
                  </a:solidFill>
                  <a:latin typeface="微软雅黑" panose="020B0503020204020204" charset="-122"/>
                  <a:ea typeface="微软雅黑" panose="020B0503020204020204" charset="-122"/>
                </a:rPr>
                <a:t>03</a:t>
              </a:r>
            </a:p>
          </p:txBody>
        </p:sp>
      </p:grpSp>
      <p:sp>
        <p:nvSpPr>
          <p:cNvPr id="66" name="TextBox 65"/>
          <p:cNvSpPr txBox="1"/>
          <p:nvPr/>
        </p:nvSpPr>
        <p:spPr bwMode="auto">
          <a:xfrm>
            <a:off x="6779626" y="2188897"/>
            <a:ext cx="4728759" cy="791627"/>
          </a:xfrm>
          <a:prstGeom prst="rect">
            <a:avLst/>
          </a:prstGeom>
          <a:noFill/>
        </p:spPr>
        <p:txBody>
          <a:bodyPr wrap="square">
            <a:spAutoFit/>
          </a:bodyPr>
          <a:lstStyle/>
          <a:p>
            <a:pPr>
              <a:lnSpc>
                <a:spcPct val="150000"/>
              </a:lnSpc>
            </a:pPr>
            <a:r>
              <a:rPr lang="zh-CN" altLang="en-US" sz="1600" dirty="0">
                <a:solidFill>
                  <a:srgbClr val="15F2FA"/>
                </a:solidFill>
                <a:latin typeface="微软雅黑" panose="020B0503020204020204" charset="-122"/>
                <a:ea typeface="微软雅黑" panose="020B0503020204020204" charset="-122"/>
              </a:rPr>
              <a:t>这里输入简单的文字概述这里输入简单文字概述简单的文字概述这里输入简单的文字概述这里输入</a:t>
            </a:r>
          </a:p>
        </p:txBody>
      </p:sp>
      <p:sp>
        <p:nvSpPr>
          <p:cNvPr id="67" name="矩形 66"/>
          <p:cNvSpPr/>
          <p:nvPr/>
        </p:nvSpPr>
        <p:spPr bwMode="auto">
          <a:xfrm>
            <a:off x="6798779" y="1700808"/>
            <a:ext cx="2694516" cy="420564"/>
          </a:xfrm>
          <a:prstGeom prst="rect">
            <a:avLst/>
          </a:prstGeom>
        </p:spPr>
        <p:txBody>
          <a:bodyPr>
            <a:spAutoFit/>
          </a:bodyPr>
          <a:lstStyle/>
          <a:p>
            <a:pPr>
              <a:defRPr/>
            </a:pPr>
            <a:r>
              <a:rPr lang="zh-CN" altLang="en-US" sz="2135" b="1" dirty="0">
                <a:solidFill>
                  <a:srgbClr val="15F2FA"/>
                </a:solidFill>
                <a:latin typeface="微软雅黑" panose="020B0503020204020204" charset="-122"/>
                <a:ea typeface="微软雅黑" panose="020B0503020204020204" charset="-122"/>
              </a:rPr>
              <a:t>输入相关标题</a:t>
            </a:r>
          </a:p>
        </p:txBody>
      </p:sp>
      <p:sp>
        <p:nvSpPr>
          <p:cNvPr id="68" name="TextBox 67"/>
          <p:cNvSpPr txBox="1"/>
          <p:nvPr/>
        </p:nvSpPr>
        <p:spPr bwMode="auto">
          <a:xfrm>
            <a:off x="6815614" y="3829113"/>
            <a:ext cx="4728759" cy="791627"/>
          </a:xfrm>
          <a:prstGeom prst="rect">
            <a:avLst/>
          </a:prstGeom>
          <a:noFill/>
        </p:spPr>
        <p:txBody>
          <a:bodyPr wrap="square">
            <a:spAutoFit/>
          </a:bodyPr>
          <a:lstStyle/>
          <a:p>
            <a:pPr>
              <a:lnSpc>
                <a:spcPct val="150000"/>
              </a:lnSpc>
            </a:pPr>
            <a:r>
              <a:rPr lang="zh-CN" altLang="en-US" sz="1600" dirty="0">
                <a:solidFill>
                  <a:srgbClr val="15F2FA"/>
                </a:solidFill>
                <a:latin typeface="微软雅黑" panose="020B0503020204020204" charset="-122"/>
                <a:ea typeface="微软雅黑" panose="020B0503020204020204" charset="-122"/>
              </a:rPr>
              <a:t>这里输入简单的文字概述这里输入简单文字概述简单的文字概述这里输入简单的文字概述这里输入</a:t>
            </a:r>
          </a:p>
        </p:txBody>
      </p:sp>
      <p:sp>
        <p:nvSpPr>
          <p:cNvPr id="69" name="矩形 68"/>
          <p:cNvSpPr/>
          <p:nvPr/>
        </p:nvSpPr>
        <p:spPr bwMode="auto">
          <a:xfrm>
            <a:off x="6834767" y="3341024"/>
            <a:ext cx="2694516" cy="420564"/>
          </a:xfrm>
          <a:prstGeom prst="rect">
            <a:avLst/>
          </a:prstGeom>
        </p:spPr>
        <p:txBody>
          <a:bodyPr>
            <a:spAutoFit/>
          </a:bodyPr>
          <a:lstStyle/>
          <a:p>
            <a:pPr>
              <a:defRPr/>
            </a:pPr>
            <a:r>
              <a:rPr lang="zh-CN" altLang="en-US" sz="2135" b="1" dirty="0">
                <a:solidFill>
                  <a:srgbClr val="15F2FA"/>
                </a:solidFill>
                <a:latin typeface="微软雅黑" panose="020B0503020204020204" charset="-122"/>
                <a:ea typeface="微软雅黑" panose="020B0503020204020204" charset="-122"/>
              </a:rPr>
              <a:t>输入相关标题</a:t>
            </a:r>
          </a:p>
        </p:txBody>
      </p:sp>
      <p:sp>
        <p:nvSpPr>
          <p:cNvPr id="70" name="TextBox 69"/>
          <p:cNvSpPr txBox="1"/>
          <p:nvPr/>
        </p:nvSpPr>
        <p:spPr bwMode="auto">
          <a:xfrm>
            <a:off x="6839850" y="5557305"/>
            <a:ext cx="4728759" cy="791627"/>
          </a:xfrm>
          <a:prstGeom prst="rect">
            <a:avLst/>
          </a:prstGeom>
          <a:noFill/>
        </p:spPr>
        <p:txBody>
          <a:bodyPr wrap="square">
            <a:spAutoFit/>
          </a:bodyPr>
          <a:lstStyle/>
          <a:p>
            <a:pPr>
              <a:lnSpc>
                <a:spcPct val="150000"/>
              </a:lnSpc>
            </a:pPr>
            <a:r>
              <a:rPr lang="zh-CN" altLang="en-US" sz="1600" dirty="0">
                <a:solidFill>
                  <a:srgbClr val="15F2FA"/>
                </a:solidFill>
                <a:latin typeface="微软雅黑" panose="020B0503020204020204" charset="-122"/>
                <a:ea typeface="微软雅黑" panose="020B0503020204020204" charset="-122"/>
              </a:rPr>
              <a:t>这里输入简单的文字概述这里输入简单文字概述简单的文字概述这里输入简单的文字概述这里输入</a:t>
            </a:r>
          </a:p>
        </p:txBody>
      </p:sp>
      <p:sp>
        <p:nvSpPr>
          <p:cNvPr id="71" name="矩形 70"/>
          <p:cNvSpPr/>
          <p:nvPr/>
        </p:nvSpPr>
        <p:spPr bwMode="auto">
          <a:xfrm>
            <a:off x="6859003" y="5069216"/>
            <a:ext cx="2694516" cy="420564"/>
          </a:xfrm>
          <a:prstGeom prst="rect">
            <a:avLst/>
          </a:prstGeom>
        </p:spPr>
        <p:txBody>
          <a:bodyPr>
            <a:spAutoFit/>
          </a:bodyPr>
          <a:lstStyle/>
          <a:p>
            <a:pPr>
              <a:defRPr/>
            </a:pPr>
            <a:r>
              <a:rPr lang="zh-CN" altLang="en-US" sz="2135" b="1" dirty="0">
                <a:solidFill>
                  <a:srgbClr val="15F2FA"/>
                </a:solidFill>
                <a:latin typeface="微软雅黑" panose="020B0503020204020204" charset="-122"/>
                <a:ea typeface="微软雅黑" panose="020B0503020204020204" charset="-122"/>
              </a:rPr>
              <a:t>输入相关标题</a:t>
            </a:r>
          </a:p>
        </p:txBody>
      </p:sp>
    </p:spTree>
  </p:cSld>
  <p:clrMapOvr>
    <a:masterClrMapping/>
  </p:clrMapOvr>
  <p:transition advTm="13198">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51"/>
                                        </p:tgtEl>
                                        <p:attrNameLst>
                                          <p:attrName>style.visibility</p:attrName>
                                        </p:attrNameLst>
                                      </p:cBhvr>
                                      <p:to>
                                        <p:strVal val="visible"/>
                                      </p:to>
                                    </p:set>
                                    <p:anim calcmode="lin" valueType="num">
                                      <p:cBhvr>
                                        <p:cTn id="16" dur="500" fill="hold"/>
                                        <p:tgtEl>
                                          <p:spTgt spid="51"/>
                                        </p:tgtEl>
                                        <p:attrNameLst>
                                          <p:attrName>ppt_w</p:attrName>
                                        </p:attrNameLst>
                                      </p:cBhvr>
                                      <p:tavLst>
                                        <p:tav tm="0">
                                          <p:val>
                                            <p:fltVal val="0"/>
                                          </p:val>
                                        </p:tav>
                                        <p:tav tm="100000">
                                          <p:val>
                                            <p:strVal val="#ppt_w"/>
                                          </p:val>
                                        </p:tav>
                                      </p:tavLst>
                                    </p:anim>
                                    <p:anim calcmode="lin" valueType="num">
                                      <p:cBhvr>
                                        <p:cTn id="17" dur="500" fill="hold"/>
                                        <p:tgtEl>
                                          <p:spTgt spid="51"/>
                                        </p:tgtEl>
                                        <p:attrNameLst>
                                          <p:attrName>ppt_h</p:attrName>
                                        </p:attrNameLst>
                                      </p:cBhvr>
                                      <p:tavLst>
                                        <p:tav tm="0">
                                          <p:val>
                                            <p:fltVal val="0"/>
                                          </p:val>
                                        </p:tav>
                                        <p:tav tm="100000">
                                          <p:val>
                                            <p:strVal val="#ppt_h"/>
                                          </p:val>
                                        </p:tav>
                                      </p:tavLst>
                                    </p:anim>
                                    <p:animEffect transition="in" filter="fade">
                                      <p:cBhvr>
                                        <p:cTn id="18" dur="500"/>
                                        <p:tgtEl>
                                          <p:spTgt spid="5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1000"/>
                                        <p:tgtEl>
                                          <p:spTgt spid="53"/>
                                        </p:tgtEl>
                                      </p:cBhvr>
                                    </p:animEffect>
                                    <p:anim calcmode="lin" valueType="num">
                                      <p:cBhvr>
                                        <p:cTn id="28" dur="1000" fill="hold"/>
                                        <p:tgtEl>
                                          <p:spTgt spid="53"/>
                                        </p:tgtEl>
                                        <p:attrNameLst>
                                          <p:attrName>ppt_x</p:attrName>
                                        </p:attrNameLst>
                                      </p:cBhvr>
                                      <p:tavLst>
                                        <p:tav tm="0">
                                          <p:val>
                                            <p:strVal val="#ppt_x"/>
                                          </p:val>
                                        </p:tav>
                                        <p:tav tm="100000">
                                          <p:val>
                                            <p:strVal val="#ppt_x"/>
                                          </p:val>
                                        </p:tav>
                                      </p:tavLst>
                                    </p:anim>
                                    <p:anim calcmode="lin" valueType="num">
                                      <p:cBhvr>
                                        <p:cTn id="29" dur="1000" fill="hold"/>
                                        <p:tgtEl>
                                          <p:spTgt spid="5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childTnLst>
                          </p:cTn>
                        </p:par>
                        <p:par>
                          <p:cTn id="34" fill="hold">
                            <p:stCondLst>
                              <p:cond delay="3500"/>
                            </p:stCondLst>
                            <p:childTnLst>
                              <p:par>
                                <p:cTn id="35" presetID="21" presetClass="entr" presetSubtype="1"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heel(1)">
                                      <p:cBhvr>
                                        <p:cTn id="37" dur="2000"/>
                                        <p:tgtEl>
                                          <p:spTgt spid="57"/>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fade">
                                      <p:cBhvr>
                                        <p:cTn id="40" dur="1000"/>
                                        <p:tgtEl>
                                          <p:spTgt spid="67"/>
                                        </p:tgtEl>
                                      </p:cBhvr>
                                    </p:animEffect>
                                    <p:anim calcmode="lin" valueType="num">
                                      <p:cBhvr>
                                        <p:cTn id="41" dur="1000" fill="hold"/>
                                        <p:tgtEl>
                                          <p:spTgt spid="67"/>
                                        </p:tgtEl>
                                        <p:attrNameLst>
                                          <p:attrName>ppt_x</p:attrName>
                                        </p:attrNameLst>
                                      </p:cBhvr>
                                      <p:tavLst>
                                        <p:tav tm="0">
                                          <p:val>
                                            <p:strVal val="#ppt_x"/>
                                          </p:val>
                                        </p:tav>
                                        <p:tav tm="100000">
                                          <p:val>
                                            <p:strVal val="#ppt_x"/>
                                          </p:val>
                                        </p:tav>
                                      </p:tavLst>
                                    </p:anim>
                                    <p:anim calcmode="lin" valueType="num">
                                      <p:cBhvr>
                                        <p:cTn id="42" dur="1000" fill="hold"/>
                                        <p:tgtEl>
                                          <p:spTgt spid="67"/>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fade">
                                      <p:cBhvr>
                                        <p:cTn id="45" dur="1000"/>
                                        <p:tgtEl>
                                          <p:spTgt spid="66"/>
                                        </p:tgtEl>
                                      </p:cBhvr>
                                    </p:animEffect>
                                    <p:anim calcmode="lin" valueType="num">
                                      <p:cBhvr>
                                        <p:cTn id="46" dur="1000" fill="hold"/>
                                        <p:tgtEl>
                                          <p:spTgt spid="66"/>
                                        </p:tgtEl>
                                        <p:attrNameLst>
                                          <p:attrName>ppt_x</p:attrName>
                                        </p:attrNameLst>
                                      </p:cBhvr>
                                      <p:tavLst>
                                        <p:tav tm="0">
                                          <p:val>
                                            <p:strVal val="#ppt_x"/>
                                          </p:val>
                                        </p:tav>
                                        <p:tav tm="100000">
                                          <p:val>
                                            <p:strVal val="#ppt_x"/>
                                          </p:val>
                                        </p:tav>
                                      </p:tavLst>
                                    </p:anim>
                                    <p:anim calcmode="lin" valueType="num">
                                      <p:cBhvr>
                                        <p:cTn id="47" dur="1000" fill="hold"/>
                                        <p:tgtEl>
                                          <p:spTgt spid="6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wipe(left)">
                                      <p:cBhvr>
                                        <p:cTn id="51" dur="500"/>
                                        <p:tgtEl>
                                          <p:spTgt spid="55"/>
                                        </p:tgtEl>
                                      </p:cBhvr>
                                    </p:animEffect>
                                  </p:childTnLst>
                                </p:cTn>
                              </p:par>
                            </p:childTnLst>
                          </p:cTn>
                        </p:par>
                        <p:par>
                          <p:cTn id="52" fill="hold">
                            <p:stCondLst>
                              <p:cond delay="6000"/>
                            </p:stCondLst>
                            <p:childTnLst>
                              <p:par>
                                <p:cTn id="53" presetID="21" presetClass="entr" presetSubtype="1" fill="hold" nodeType="after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wheel(1)">
                                      <p:cBhvr>
                                        <p:cTn id="55" dur="2000"/>
                                        <p:tgtEl>
                                          <p:spTgt spid="60"/>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fade">
                                      <p:cBhvr>
                                        <p:cTn id="59" dur="1000"/>
                                        <p:tgtEl>
                                          <p:spTgt spid="69"/>
                                        </p:tgtEl>
                                      </p:cBhvr>
                                    </p:animEffect>
                                    <p:anim calcmode="lin" valueType="num">
                                      <p:cBhvr>
                                        <p:cTn id="60" dur="1000" fill="hold"/>
                                        <p:tgtEl>
                                          <p:spTgt spid="69"/>
                                        </p:tgtEl>
                                        <p:attrNameLst>
                                          <p:attrName>ppt_x</p:attrName>
                                        </p:attrNameLst>
                                      </p:cBhvr>
                                      <p:tavLst>
                                        <p:tav tm="0">
                                          <p:val>
                                            <p:strVal val="#ppt_x"/>
                                          </p:val>
                                        </p:tav>
                                        <p:tav tm="100000">
                                          <p:val>
                                            <p:strVal val="#ppt_x"/>
                                          </p:val>
                                        </p:tav>
                                      </p:tavLst>
                                    </p:anim>
                                    <p:anim calcmode="lin" valueType="num">
                                      <p:cBhvr>
                                        <p:cTn id="61" dur="1000" fill="hold"/>
                                        <p:tgtEl>
                                          <p:spTgt spid="69"/>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8"/>
                                        </p:tgtEl>
                                        <p:attrNameLst>
                                          <p:attrName>style.visibility</p:attrName>
                                        </p:attrNameLst>
                                      </p:cBhvr>
                                      <p:to>
                                        <p:strVal val="visible"/>
                                      </p:to>
                                    </p:set>
                                    <p:animEffect transition="in" filter="fade">
                                      <p:cBhvr>
                                        <p:cTn id="64" dur="1000"/>
                                        <p:tgtEl>
                                          <p:spTgt spid="68"/>
                                        </p:tgtEl>
                                      </p:cBhvr>
                                    </p:animEffect>
                                    <p:anim calcmode="lin" valueType="num">
                                      <p:cBhvr>
                                        <p:cTn id="65" dur="1000" fill="hold"/>
                                        <p:tgtEl>
                                          <p:spTgt spid="68"/>
                                        </p:tgtEl>
                                        <p:attrNameLst>
                                          <p:attrName>ppt_x</p:attrName>
                                        </p:attrNameLst>
                                      </p:cBhvr>
                                      <p:tavLst>
                                        <p:tav tm="0">
                                          <p:val>
                                            <p:strVal val="#ppt_x"/>
                                          </p:val>
                                        </p:tav>
                                        <p:tav tm="100000">
                                          <p:val>
                                            <p:strVal val="#ppt_x"/>
                                          </p:val>
                                        </p:tav>
                                      </p:tavLst>
                                    </p:anim>
                                    <p:anim calcmode="lin" valueType="num">
                                      <p:cBhvr>
                                        <p:cTn id="66" dur="1000" fill="hold"/>
                                        <p:tgtEl>
                                          <p:spTgt spid="68"/>
                                        </p:tgtEl>
                                        <p:attrNameLst>
                                          <p:attrName>ppt_y</p:attrName>
                                        </p:attrNameLst>
                                      </p:cBhvr>
                                      <p:tavLst>
                                        <p:tav tm="0">
                                          <p:val>
                                            <p:strVal val="#ppt_y+.1"/>
                                          </p:val>
                                        </p:tav>
                                        <p:tav tm="100000">
                                          <p:val>
                                            <p:strVal val="#ppt_y"/>
                                          </p:val>
                                        </p:tav>
                                      </p:tavLst>
                                    </p:anim>
                                  </p:childTnLst>
                                </p:cTn>
                              </p:par>
                            </p:childTnLst>
                          </p:cTn>
                        </p:par>
                        <p:par>
                          <p:cTn id="67" fill="hold">
                            <p:stCondLst>
                              <p:cond delay="9000"/>
                            </p:stCondLst>
                            <p:childTnLst>
                              <p:par>
                                <p:cTn id="68" presetID="22" presetClass="entr" presetSubtype="8" fill="hold"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9500"/>
                            </p:stCondLst>
                            <p:childTnLst>
                              <p:par>
                                <p:cTn id="72" presetID="21" presetClass="entr" presetSubtype="1" fill="hold" nodeType="afterEffect">
                                  <p:stCondLst>
                                    <p:cond delay="0"/>
                                  </p:stCondLst>
                                  <p:childTnLst>
                                    <p:set>
                                      <p:cBhvr>
                                        <p:cTn id="73" dur="1" fill="hold">
                                          <p:stCondLst>
                                            <p:cond delay="0"/>
                                          </p:stCondLst>
                                        </p:cTn>
                                        <p:tgtEl>
                                          <p:spTgt spid="63"/>
                                        </p:tgtEl>
                                        <p:attrNameLst>
                                          <p:attrName>style.visibility</p:attrName>
                                        </p:attrNameLst>
                                      </p:cBhvr>
                                      <p:to>
                                        <p:strVal val="visible"/>
                                      </p:to>
                                    </p:set>
                                    <p:animEffect transition="in" filter="wheel(1)">
                                      <p:cBhvr>
                                        <p:cTn id="74" dur="2000"/>
                                        <p:tgtEl>
                                          <p:spTgt spid="63"/>
                                        </p:tgtEl>
                                      </p:cBhvr>
                                    </p:animEffect>
                                  </p:childTnLst>
                                </p:cTn>
                              </p:par>
                            </p:childTnLst>
                          </p:cTn>
                        </p:par>
                        <p:par>
                          <p:cTn id="75" fill="hold">
                            <p:stCondLst>
                              <p:cond delay="11500"/>
                            </p:stCondLst>
                            <p:childTnLst>
                              <p:par>
                                <p:cTn id="76" presetID="42" presetClass="entr" presetSubtype="0" fill="hold" grpId="0"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1000"/>
                                        <p:tgtEl>
                                          <p:spTgt spid="71"/>
                                        </p:tgtEl>
                                      </p:cBhvr>
                                    </p:animEffect>
                                    <p:anim calcmode="lin" valueType="num">
                                      <p:cBhvr>
                                        <p:cTn id="79" dur="1000" fill="hold"/>
                                        <p:tgtEl>
                                          <p:spTgt spid="71"/>
                                        </p:tgtEl>
                                        <p:attrNameLst>
                                          <p:attrName>ppt_x</p:attrName>
                                        </p:attrNameLst>
                                      </p:cBhvr>
                                      <p:tavLst>
                                        <p:tav tm="0">
                                          <p:val>
                                            <p:strVal val="#ppt_x"/>
                                          </p:val>
                                        </p:tav>
                                        <p:tav tm="100000">
                                          <p:val>
                                            <p:strVal val="#ppt_x"/>
                                          </p:val>
                                        </p:tav>
                                      </p:tavLst>
                                    </p:anim>
                                    <p:anim calcmode="lin" valueType="num">
                                      <p:cBhvr>
                                        <p:cTn id="80" dur="1000" fill="hold"/>
                                        <p:tgtEl>
                                          <p:spTgt spid="71"/>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70"/>
                                        </p:tgtEl>
                                        <p:attrNameLst>
                                          <p:attrName>style.visibility</p:attrName>
                                        </p:attrNameLst>
                                      </p:cBhvr>
                                      <p:to>
                                        <p:strVal val="visible"/>
                                      </p:to>
                                    </p:set>
                                    <p:animEffect transition="in" filter="fade">
                                      <p:cBhvr>
                                        <p:cTn id="83" dur="1000"/>
                                        <p:tgtEl>
                                          <p:spTgt spid="70"/>
                                        </p:tgtEl>
                                      </p:cBhvr>
                                    </p:animEffect>
                                    <p:anim calcmode="lin" valueType="num">
                                      <p:cBhvr>
                                        <p:cTn id="84" dur="1000" fill="hold"/>
                                        <p:tgtEl>
                                          <p:spTgt spid="70"/>
                                        </p:tgtEl>
                                        <p:attrNameLst>
                                          <p:attrName>ppt_x</p:attrName>
                                        </p:attrNameLst>
                                      </p:cBhvr>
                                      <p:tavLst>
                                        <p:tav tm="0">
                                          <p:val>
                                            <p:strVal val="#ppt_x"/>
                                          </p:val>
                                        </p:tav>
                                        <p:tav tm="100000">
                                          <p:val>
                                            <p:strVal val="#ppt_x"/>
                                          </p:val>
                                        </p:tav>
                                      </p:tavLst>
                                    </p:anim>
                                    <p:anim calcmode="lin" valueType="num">
                                      <p:cBhvr>
                                        <p:cTn id="85"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1" grpId="0" bldLvl="0" animBg="1"/>
      <p:bldP spid="52" grpId="0" bldLvl="0" animBg="1"/>
      <p:bldP spid="66" grpId="0"/>
      <p:bldP spid="67" grpId="0"/>
      <p:bldP spid="68" grpId="0"/>
      <p:bldP spid="69" grpId="0"/>
      <p:bldP spid="70" grpId="0"/>
      <p:bldP spid="7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140970" y="226695"/>
            <a:ext cx="3890645" cy="460375"/>
          </a:xfrm>
          <a:prstGeom prst="rect">
            <a:avLst/>
          </a:prstGeom>
          <a:noFill/>
          <a:ln w="9525">
            <a:noFill/>
            <a:miter lim="800000"/>
          </a:ln>
        </p:spPr>
        <p:txBody>
          <a:bodyPr wrap="square">
            <a:spAutoFit/>
          </a:bodyPr>
          <a:lstStyle/>
          <a:p>
            <a:r>
              <a:rPr lang="zh-CN" altLang="en-US" sz="2400" dirty="0">
                <a:solidFill>
                  <a:srgbClr val="15F2FA"/>
                </a:solidFill>
                <a:latin typeface="微软雅黑" panose="020B0503020204020204" charset="-122"/>
                <a:ea typeface="微软雅黑" panose="020B0503020204020204" charset="-122"/>
              </a:rPr>
              <a:t>点击添加相关标题</a:t>
            </a:r>
          </a:p>
        </p:txBody>
      </p:sp>
      <p:cxnSp>
        <p:nvCxnSpPr>
          <p:cNvPr id="3" name="直接连接符 2"/>
          <p:cNvCxnSpPr/>
          <p:nvPr/>
        </p:nvCxnSpPr>
        <p:spPr>
          <a:xfrm>
            <a:off x="0" y="799888"/>
            <a:ext cx="12192000" cy="0"/>
          </a:xfrm>
          <a:prstGeom prst="line">
            <a:avLst/>
          </a:prstGeom>
          <a:ln>
            <a:solidFill>
              <a:srgbClr val="15F2FA"/>
            </a:solidFill>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bwMode="auto">
          <a:xfrm>
            <a:off x="2029940" y="2533452"/>
            <a:ext cx="1109133" cy="1056217"/>
            <a:chOff x="1215154" y="1491630"/>
            <a:chExt cx="831692" cy="792088"/>
          </a:xfrm>
        </p:grpSpPr>
        <p:sp>
          <p:nvSpPr>
            <p:cNvPr id="6" name="正五边形 5"/>
            <p:cNvSpPr/>
            <p:nvPr/>
          </p:nvSpPr>
          <p:spPr>
            <a:xfrm>
              <a:off x="1215154" y="1491630"/>
              <a:ext cx="831692" cy="792088"/>
            </a:xfrm>
            <a:prstGeom prst="pentagon">
              <a:avLst/>
            </a:prstGeom>
            <a:noFill/>
            <a:ln>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solidFill>
                <a:latin typeface="微软雅黑" panose="020B0503020204020204" charset="-122"/>
                <a:ea typeface="微软雅黑" panose="020B0503020204020204" charset="-122"/>
              </a:endParaRPr>
            </a:p>
          </p:txBody>
        </p:sp>
        <p:sp>
          <p:nvSpPr>
            <p:cNvPr id="7" name="Freeform 72"/>
            <p:cNvSpPr>
              <a:spLocks noEditPoints="1"/>
            </p:cNvSpPr>
            <p:nvPr/>
          </p:nvSpPr>
          <p:spPr bwMode="auto">
            <a:xfrm>
              <a:off x="1410379" y="1688461"/>
              <a:ext cx="484096" cy="485729"/>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accent6">
                <a:lumMod val="75000"/>
              </a:schemeClr>
            </a:solidFill>
            <a:ln>
              <a:solidFill>
                <a:srgbClr val="15F2FA"/>
              </a:solidFill>
            </a:ln>
          </p:spPr>
          <p:txBody>
            <a:bodyPr lIns="91428" tIns="45715" rIns="91428" bIns="45715"/>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sz="1465">
                <a:solidFill>
                  <a:schemeClr val="bg1"/>
                </a:solidFill>
                <a:latin typeface="微软雅黑" panose="020B0503020204020204" charset="-122"/>
                <a:ea typeface="微软雅黑" panose="020B0503020204020204" charset="-122"/>
              </a:endParaRPr>
            </a:p>
          </p:txBody>
        </p:sp>
      </p:grpSp>
      <p:sp>
        <p:nvSpPr>
          <p:cNvPr id="8" name="TextBox 7"/>
          <p:cNvSpPr txBox="1">
            <a:spLocks noChangeArrowheads="1"/>
          </p:cNvSpPr>
          <p:nvPr/>
        </p:nvSpPr>
        <p:spPr bwMode="auto">
          <a:xfrm>
            <a:off x="1261490" y="4175963"/>
            <a:ext cx="2592916" cy="1385379"/>
          </a:xfrm>
          <a:prstGeom prst="rect">
            <a:avLst/>
          </a:prstGeom>
          <a:noFill/>
          <a:ln w="9525">
            <a:noFill/>
            <a:miter lim="800000"/>
          </a:ln>
        </p:spPr>
        <p:txBody>
          <a:bodyPr>
            <a:spAutoFit/>
          </a:bodyPr>
          <a:lstStyle/>
          <a:p>
            <a:pPr>
              <a:lnSpc>
                <a:spcPct val="150000"/>
              </a:lnSpc>
            </a:pPr>
            <a:r>
              <a:rPr lang="zh-CN" altLang="en-US" sz="1865" dirty="0">
                <a:solidFill>
                  <a:srgbClr val="15F2FA"/>
                </a:solidFill>
                <a:latin typeface="微软雅黑" panose="020B0503020204020204" charset="-122"/>
                <a:ea typeface="微软雅黑" panose="020B0503020204020204" charset="-122"/>
              </a:rPr>
              <a:t>这里输入简单的文字概述这里输入简单文字概述这里输入</a:t>
            </a:r>
          </a:p>
        </p:txBody>
      </p:sp>
      <p:grpSp>
        <p:nvGrpSpPr>
          <p:cNvPr id="13" name="组合 12"/>
          <p:cNvGrpSpPr/>
          <p:nvPr/>
        </p:nvGrpSpPr>
        <p:grpSpPr bwMode="auto">
          <a:xfrm>
            <a:off x="8947207" y="4142118"/>
            <a:ext cx="1109133" cy="1054100"/>
            <a:chOff x="5198629" y="2697972"/>
            <a:chExt cx="831692" cy="792088"/>
          </a:xfrm>
        </p:grpSpPr>
        <p:sp>
          <p:nvSpPr>
            <p:cNvPr id="11" name="正五边形 10"/>
            <p:cNvSpPr/>
            <p:nvPr/>
          </p:nvSpPr>
          <p:spPr>
            <a:xfrm>
              <a:off x="5198629" y="2697972"/>
              <a:ext cx="831692" cy="792088"/>
            </a:xfrm>
            <a:prstGeom prst="pentagon">
              <a:avLst/>
            </a:prstGeom>
            <a:noFill/>
            <a:ln>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solidFill>
                <a:latin typeface="微软雅黑" panose="020B0503020204020204" charset="-122"/>
                <a:ea typeface="微软雅黑" panose="020B0503020204020204" charset="-122"/>
              </a:endParaRPr>
            </a:p>
          </p:txBody>
        </p:sp>
        <p:sp>
          <p:nvSpPr>
            <p:cNvPr id="12" name="Freeform 13"/>
            <p:cNvSpPr>
              <a:spLocks noEditPoints="1"/>
            </p:cNvSpPr>
            <p:nvPr/>
          </p:nvSpPr>
          <p:spPr bwMode="auto">
            <a:xfrm>
              <a:off x="5482737" y="2906333"/>
              <a:ext cx="263475" cy="483524"/>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15F2FA"/>
            </a:solidFill>
            <a:ln>
              <a:solidFill>
                <a:srgbClr val="15F2FA"/>
              </a:solidFill>
            </a:ln>
          </p:spPr>
          <p:txBody>
            <a:bodyPr lIns="91428" tIns="45715" rIns="91428" bIns="45715"/>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sz="1465">
                <a:solidFill>
                  <a:schemeClr val="bg1"/>
                </a:solidFill>
                <a:latin typeface="微软雅黑" panose="020B0503020204020204" charset="-122"/>
                <a:ea typeface="微软雅黑" panose="020B0503020204020204" charset="-122"/>
              </a:endParaRPr>
            </a:p>
          </p:txBody>
        </p:sp>
      </p:grpSp>
      <p:grpSp>
        <p:nvGrpSpPr>
          <p:cNvPr id="17" name="组合 16"/>
          <p:cNvGrpSpPr/>
          <p:nvPr/>
        </p:nvGrpSpPr>
        <p:grpSpPr bwMode="auto">
          <a:xfrm>
            <a:off x="6642156" y="2590601"/>
            <a:ext cx="1109133" cy="1056216"/>
            <a:chOff x="3923928" y="1534662"/>
            <a:chExt cx="831692" cy="792088"/>
          </a:xfrm>
        </p:grpSpPr>
        <p:sp>
          <p:nvSpPr>
            <p:cNvPr id="10" name="正五边形 9"/>
            <p:cNvSpPr/>
            <p:nvPr/>
          </p:nvSpPr>
          <p:spPr>
            <a:xfrm>
              <a:off x="3923928" y="1534662"/>
              <a:ext cx="831692" cy="792088"/>
            </a:xfrm>
            <a:prstGeom prst="pentagon">
              <a:avLst/>
            </a:prstGeom>
            <a:noFill/>
            <a:ln>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solidFill>
                <a:latin typeface="微软雅黑" panose="020B0503020204020204" charset="-122"/>
                <a:ea typeface="微软雅黑" panose="020B0503020204020204" charset="-122"/>
              </a:endParaRPr>
            </a:p>
          </p:txBody>
        </p:sp>
        <p:sp>
          <p:nvSpPr>
            <p:cNvPr id="14" name="Freeform 78"/>
            <p:cNvSpPr>
              <a:spLocks noEditPoints="1"/>
            </p:cNvSpPr>
            <p:nvPr/>
          </p:nvSpPr>
          <p:spPr bwMode="auto">
            <a:xfrm>
              <a:off x="4146136" y="1785464"/>
              <a:ext cx="409497" cy="409537"/>
            </a:xfrm>
            <a:custGeom>
              <a:avLst/>
              <a:gdLst>
                <a:gd name="T0" fmla="*/ 174 w 347"/>
                <a:gd name="T1" fmla="*/ 0 h 347"/>
                <a:gd name="T2" fmla="*/ 0 w 347"/>
                <a:gd name="T3" fmla="*/ 174 h 347"/>
                <a:gd name="T4" fmla="*/ 174 w 347"/>
                <a:gd name="T5" fmla="*/ 347 h 347"/>
                <a:gd name="T6" fmla="*/ 347 w 347"/>
                <a:gd name="T7" fmla="*/ 174 h 347"/>
                <a:gd name="T8" fmla="*/ 174 w 347"/>
                <a:gd name="T9" fmla="*/ 0 h 347"/>
                <a:gd name="T10" fmla="*/ 332 w 347"/>
                <a:gd name="T11" fmla="*/ 166 h 347"/>
                <a:gd name="T12" fmla="*/ 283 w 347"/>
                <a:gd name="T13" fmla="*/ 166 h 347"/>
                <a:gd name="T14" fmla="*/ 231 w 347"/>
                <a:gd name="T15" fmla="*/ 26 h 347"/>
                <a:gd name="T16" fmla="*/ 332 w 347"/>
                <a:gd name="T17" fmla="*/ 166 h 347"/>
                <a:gd name="T18" fmla="*/ 174 w 347"/>
                <a:gd name="T19" fmla="*/ 332 h 347"/>
                <a:gd name="T20" fmla="*/ 147 w 347"/>
                <a:gd name="T21" fmla="*/ 181 h 347"/>
                <a:gd name="T22" fmla="*/ 200 w 347"/>
                <a:gd name="T23" fmla="*/ 181 h 347"/>
                <a:gd name="T24" fmla="*/ 174 w 347"/>
                <a:gd name="T25" fmla="*/ 332 h 347"/>
                <a:gd name="T26" fmla="*/ 147 w 347"/>
                <a:gd name="T27" fmla="*/ 166 h 347"/>
                <a:gd name="T28" fmla="*/ 174 w 347"/>
                <a:gd name="T29" fmla="*/ 15 h 347"/>
                <a:gd name="T30" fmla="*/ 174 w 347"/>
                <a:gd name="T31" fmla="*/ 15 h 347"/>
                <a:gd name="T32" fmla="*/ 200 w 347"/>
                <a:gd name="T33" fmla="*/ 166 h 347"/>
                <a:gd name="T34" fmla="*/ 147 w 347"/>
                <a:gd name="T35" fmla="*/ 166 h 347"/>
                <a:gd name="T36" fmla="*/ 153 w 347"/>
                <a:gd name="T37" fmla="*/ 19 h 347"/>
                <a:gd name="T38" fmla="*/ 133 w 347"/>
                <a:gd name="T39" fmla="*/ 166 h 347"/>
                <a:gd name="T40" fmla="*/ 79 w 347"/>
                <a:gd name="T41" fmla="*/ 166 h 347"/>
                <a:gd name="T42" fmla="*/ 153 w 347"/>
                <a:gd name="T43" fmla="*/ 19 h 347"/>
                <a:gd name="T44" fmla="*/ 133 w 347"/>
                <a:gd name="T45" fmla="*/ 181 h 347"/>
                <a:gd name="T46" fmla="*/ 153 w 347"/>
                <a:gd name="T47" fmla="*/ 329 h 347"/>
                <a:gd name="T48" fmla="*/ 79 w 347"/>
                <a:gd name="T49" fmla="*/ 181 h 347"/>
                <a:gd name="T50" fmla="*/ 133 w 347"/>
                <a:gd name="T51" fmla="*/ 181 h 347"/>
                <a:gd name="T52" fmla="*/ 194 w 347"/>
                <a:gd name="T53" fmla="*/ 329 h 347"/>
                <a:gd name="T54" fmla="*/ 215 w 347"/>
                <a:gd name="T55" fmla="*/ 181 h 347"/>
                <a:gd name="T56" fmla="*/ 268 w 347"/>
                <a:gd name="T57" fmla="*/ 181 h 347"/>
                <a:gd name="T58" fmla="*/ 194 w 347"/>
                <a:gd name="T59" fmla="*/ 329 h 347"/>
                <a:gd name="T60" fmla="*/ 215 w 347"/>
                <a:gd name="T61" fmla="*/ 166 h 347"/>
                <a:gd name="T62" fmla="*/ 194 w 347"/>
                <a:gd name="T63" fmla="*/ 19 h 347"/>
                <a:gd name="T64" fmla="*/ 268 w 347"/>
                <a:gd name="T65" fmla="*/ 166 h 347"/>
                <a:gd name="T66" fmla="*/ 215 w 347"/>
                <a:gd name="T67" fmla="*/ 166 h 347"/>
                <a:gd name="T68" fmla="*/ 117 w 347"/>
                <a:gd name="T69" fmla="*/ 26 h 347"/>
                <a:gd name="T70" fmla="*/ 64 w 347"/>
                <a:gd name="T71" fmla="*/ 166 h 347"/>
                <a:gd name="T72" fmla="*/ 15 w 347"/>
                <a:gd name="T73" fmla="*/ 166 h 347"/>
                <a:gd name="T74" fmla="*/ 117 w 347"/>
                <a:gd name="T75" fmla="*/ 26 h 347"/>
                <a:gd name="T76" fmla="*/ 15 w 347"/>
                <a:gd name="T77" fmla="*/ 181 h 347"/>
                <a:gd name="T78" fmla="*/ 64 w 347"/>
                <a:gd name="T79" fmla="*/ 181 h 347"/>
                <a:gd name="T80" fmla="*/ 117 w 347"/>
                <a:gd name="T81" fmla="*/ 322 h 347"/>
                <a:gd name="T82" fmla="*/ 15 w 347"/>
                <a:gd name="T83" fmla="*/ 181 h 347"/>
                <a:gd name="T84" fmla="*/ 231 w 347"/>
                <a:gd name="T85" fmla="*/ 322 h 347"/>
                <a:gd name="T86" fmla="*/ 283 w 347"/>
                <a:gd name="T87" fmla="*/ 181 h 347"/>
                <a:gd name="T88" fmla="*/ 332 w 347"/>
                <a:gd name="T89" fmla="*/ 181 h 347"/>
                <a:gd name="T90" fmla="*/ 231 w 347"/>
                <a:gd name="T91" fmla="*/ 32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7" h="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rgbClr val="15F2FA"/>
            </a:solidFill>
            <a:ln>
              <a:solidFill>
                <a:srgbClr val="15F2FA"/>
              </a:solidFill>
            </a:ln>
          </p:spPr>
          <p:txBody>
            <a:bodyPr lIns="91428" tIns="45715" rIns="91428" bIns="45715"/>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sz="1465">
                <a:solidFill>
                  <a:schemeClr val="bg1"/>
                </a:solidFill>
                <a:latin typeface="微软雅黑" panose="020B0503020204020204" charset="-122"/>
                <a:ea typeface="微软雅黑" panose="020B0503020204020204" charset="-122"/>
              </a:endParaRPr>
            </a:p>
          </p:txBody>
        </p:sp>
      </p:grpSp>
      <p:grpSp>
        <p:nvGrpSpPr>
          <p:cNvPr id="18" name="组合 17"/>
          <p:cNvGrpSpPr/>
          <p:nvPr/>
        </p:nvGrpSpPr>
        <p:grpSpPr bwMode="auto">
          <a:xfrm>
            <a:off x="4337107" y="4142118"/>
            <a:ext cx="1107016" cy="1054100"/>
            <a:chOff x="2483768" y="2697972"/>
            <a:chExt cx="831692" cy="792088"/>
          </a:xfrm>
        </p:grpSpPr>
        <p:sp>
          <p:nvSpPr>
            <p:cNvPr id="9" name="正五边形 8"/>
            <p:cNvSpPr/>
            <p:nvPr/>
          </p:nvSpPr>
          <p:spPr>
            <a:xfrm>
              <a:off x="2483768" y="2697972"/>
              <a:ext cx="831692" cy="792088"/>
            </a:xfrm>
            <a:prstGeom prst="pentagon">
              <a:avLst/>
            </a:prstGeom>
            <a:noFill/>
            <a:ln>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solidFill>
                <a:latin typeface="微软雅黑" panose="020B0503020204020204" charset="-122"/>
                <a:ea typeface="微软雅黑" panose="020B0503020204020204" charset="-122"/>
              </a:endParaRPr>
            </a:p>
          </p:txBody>
        </p:sp>
        <p:sp>
          <p:nvSpPr>
            <p:cNvPr id="15" name="Freeform 77"/>
            <p:cNvSpPr>
              <a:spLocks noEditPoints="1"/>
            </p:cNvSpPr>
            <p:nvPr/>
          </p:nvSpPr>
          <p:spPr bwMode="auto">
            <a:xfrm>
              <a:off x="2655513" y="2981088"/>
              <a:ext cx="488201" cy="334013"/>
            </a:xfrm>
            <a:custGeom>
              <a:avLst/>
              <a:gdLst>
                <a:gd name="T0" fmla="*/ 340 w 413"/>
                <a:gd name="T1" fmla="*/ 283 h 283"/>
                <a:gd name="T2" fmla="*/ 73 w 413"/>
                <a:gd name="T3" fmla="*/ 283 h 283"/>
                <a:gd name="T4" fmla="*/ 72 w 413"/>
                <a:gd name="T5" fmla="*/ 283 h 283"/>
                <a:gd name="T6" fmla="*/ 0 w 413"/>
                <a:gd name="T7" fmla="*/ 209 h 283"/>
                <a:gd name="T8" fmla="*/ 70 w 413"/>
                <a:gd name="T9" fmla="*/ 135 h 283"/>
                <a:gd name="T10" fmla="*/ 66 w 413"/>
                <a:gd name="T11" fmla="*/ 107 h 283"/>
                <a:gd name="T12" fmla="*/ 173 w 413"/>
                <a:gd name="T13" fmla="*/ 0 h 283"/>
                <a:gd name="T14" fmla="*/ 273 w 413"/>
                <a:gd name="T15" fmla="*/ 69 h 283"/>
                <a:gd name="T16" fmla="*/ 273 w 413"/>
                <a:gd name="T17" fmla="*/ 69 h 283"/>
                <a:gd name="T18" fmla="*/ 346 w 413"/>
                <a:gd name="T19" fmla="*/ 135 h 283"/>
                <a:gd name="T20" fmla="*/ 413 w 413"/>
                <a:gd name="T21" fmla="*/ 209 h 283"/>
                <a:gd name="T22" fmla="*/ 341 w 413"/>
                <a:gd name="T23" fmla="*/ 283 h 283"/>
                <a:gd name="T24" fmla="*/ 340 w 413"/>
                <a:gd name="T25" fmla="*/ 283 h 283"/>
                <a:gd name="T26" fmla="*/ 73 w 413"/>
                <a:gd name="T27" fmla="*/ 268 h 283"/>
                <a:gd name="T28" fmla="*/ 339 w 413"/>
                <a:gd name="T29" fmla="*/ 268 h 283"/>
                <a:gd name="T30" fmla="*/ 340 w 413"/>
                <a:gd name="T31" fmla="*/ 268 h 283"/>
                <a:gd name="T32" fmla="*/ 398 w 413"/>
                <a:gd name="T33" fmla="*/ 209 h 283"/>
                <a:gd name="T34" fmla="*/ 339 w 413"/>
                <a:gd name="T35" fmla="*/ 150 h 283"/>
                <a:gd name="T36" fmla="*/ 332 w 413"/>
                <a:gd name="T37" fmla="*/ 142 h 283"/>
                <a:gd name="T38" fmla="*/ 273 w 413"/>
                <a:gd name="T39" fmla="*/ 83 h 283"/>
                <a:gd name="T40" fmla="*/ 268 w 413"/>
                <a:gd name="T41" fmla="*/ 84 h 283"/>
                <a:gd name="T42" fmla="*/ 261 w 413"/>
                <a:gd name="T43" fmla="*/ 79 h 283"/>
                <a:gd name="T44" fmla="*/ 173 w 413"/>
                <a:gd name="T45" fmla="*/ 15 h 283"/>
                <a:gd name="T46" fmla="*/ 81 w 413"/>
                <a:gd name="T47" fmla="*/ 107 h 283"/>
                <a:gd name="T48" fmla="*/ 87 w 413"/>
                <a:gd name="T49" fmla="*/ 140 h 283"/>
                <a:gd name="T50" fmla="*/ 86 w 413"/>
                <a:gd name="T51" fmla="*/ 147 h 283"/>
                <a:gd name="T52" fmla="*/ 79 w 413"/>
                <a:gd name="T53" fmla="*/ 150 h 283"/>
                <a:gd name="T54" fmla="*/ 73 w 413"/>
                <a:gd name="T55" fmla="*/ 150 h 283"/>
                <a:gd name="T56" fmla="*/ 14 w 413"/>
                <a:gd name="T57" fmla="*/ 209 h 283"/>
                <a:gd name="T58" fmla="*/ 73 w 413"/>
                <a:gd name="T59" fmla="*/ 268 h 283"/>
                <a:gd name="T60" fmla="*/ 73 w 413"/>
                <a:gd name="T61" fmla="*/ 26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3" h="283">
                  <a:moveTo>
                    <a:pt x="340" y="283"/>
                  </a:moveTo>
                  <a:cubicBezTo>
                    <a:pt x="73" y="283"/>
                    <a:pt x="73" y="283"/>
                    <a:pt x="73" y="283"/>
                  </a:cubicBezTo>
                  <a:cubicBezTo>
                    <a:pt x="73" y="283"/>
                    <a:pt x="72" y="283"/>
                    <a:pt x="72" y="283"/>
                  </a:cubicBezTo>
                  <a:cubicBezTo>
                    <a:pt x="32" y="282"/>
                    <a:pt x="0" y="249"/>
                    <a:pt x="0" y="209"/>
                  </a:cubicBezTo>
                  <a:cubicBezTo>
                    <a:pt x="0" y="169"/>
                    <a:pt x="31" y="137"/>
                    <a:pt x="70" y="135"/>
                  </a:cubicBezTo>
                  <a:cubicBezTo>
                    <a:pt x="67" y="126"/>
                    <a:pt x="66" y="117"/>
                    <a:pt x="66" y="107"/>
                  </a:cubicBezTo>
                  <a:cubicBezTo>
                    <a:pt x="66" y="48"/>
                    <a:pt x="114" y="0"/>
                    <a:pt x="173" y="0"/>
                  </a:cubicBezTo>
                  <a:cubicBezTo>
                    <a:pt x="217" y="0"/>
                    <a:pt x="257" y="27"/>
                    <a:pt x="273" y="69"/>
                  </a:cubicBezTo>
                  <a:cubicBezTo>
                    <a:pt x="273" y="69"/>
                    <a:pt x="273" y="69"/>
                    <a:pt x="273" y="69"/>
                  </a:cubicBezTo>
                  <a:cubicBezTo>
                    <a:pt x="311" y="69"/>
                    <a:pt x="343" y="98"/>
                    <a:pt x="346" y="135"/>
                  </a:cubicBezTo>
                  <a:cubicBezTo>
                    <a:pt x="384" y="139"/>
                    <a:pt x="413" y="171"/>
                    <a:pt x="413" y="209"/>
                  </a:cubicBezTo>
                  <a:cubicBezTo>
                    <a:pt x="413" y="249"/>
                    <a:pt x="381" y="282"/>
                    <a:pt x="341" y="283"/>
                  </a:cubicBezTo>
                  <a:cubicBezTo>
                    <a:pt x="340" y="283"/>
                    <a:pt x="340" y="283"/>
                    <a:pt x="340" y="283"/>
                  </a:cubicBezTo>
                  <a:close/>
                  <a:moveTo>
                    <a:pt x="73" y="268"/>
                  </a:moveTo>
                  <a:cubicBezTo>
                    <a:pt x="339" y="268"/>
                    <a:pt x="339" y="268"/>
                    <a:pt x="339" y="268"/>
                  </a:cubicBezTo>
                  <a:cubicBezTo>
                    <a:pt x="339" y="268"/>
                    <a:pt x="340" y="268"/>
                    <a:pt x="340" y="268"/>
                  </a:cubicBezTo>
                  <a:cubicBezTo>
                    <a:pt x="372" y="268"/>
                    <a:pt x="398" y="241"/>
                    <a:pt x="398" y="209"/>
                  </a:cubicBezTo>
                  <a:cubicBezTo>
                    <a:pt x="398" y="176"/>
                    <a:pt x="372" y="150"/>
                    <a:pt x="339" y="150"/>
                  </a:cubicBezTo>
                  <a:cubicBezTo>
                    <a:pt x="335" y="150"/>
                    <a:pt x="332" y="146"/>
                    <a:pt x="332" y="142"/>
                  </a:cubicBezTo>
                  <a:cubicBezTo>
                    <a:pt x="332" y="110"/>
                    <a:pt x="305" y="83"/>
                    <a:pt x="273" y="83"/>
                  </a:cubicBezTo>
                  <a:cubicBezTo>
                    <a:pt x="271" y="83"/>
                    <a:pt x="270" y="83"/>
                    <a:pt x="268" y="84"/>
                  </a:cubicBezTo>
                  <a:cubicBezTo>
                    <a:pt x="265" y="84"/>
                    <a:pt x="262" y="82"/>
                    <a:pt x="261" y="79"/>
                  </a:cubicBezTo>
                  <a:cubicBezTo>
                    <a:pt x="248" y="40"/>
                    <a:pt x="213" y="15"/>
                    <a:pt x="173" y="15"/>
                  </a:cubicBezTo>
                  <a:cubicBezTo>
                    <a:pt x="122" y="15"/>
                    <a:pt x="81" y="56"/>
                    <a:pt x="81" y="107"/>
                  </a:cubicBezTo>
                  <a:cubicBezTo>
                    <a:pt x="81" y="118"/>
                    <a:pt x="83" y="129"/>
                    <a:pt x="87" y="140"/>
                  </a:cubicBezTo>
                  <a:cubicBezTo>
                    <a:pt x="88" y="142"/>
                    <a:pt x="87" y="145"/>
                    <a:pt x="86" y="147"/>
                  </a:cubicBezTo>
                  <a:cubicBezTo>
                    <a:pt x="84" y="149"/>
                    <a:pt x="82" y="150"/>
                    <a:pt x="79" y="150"/>
                  </a:cubicBezTo>
                  <a:cubicBezTo>
                    <a:pt x="77" y="150"/>
                    <a:pt x="75" y="150"/>
                    <a:pt x="73" y="150"/>
                  </a:cubicBezTo>
                  <a:cubicBezTo>
                    <a:pt x="41" y="150"/>
                    <a:pt x="14" y="176"/>
                    <a:pt x="14" y="209"/>
                  </a:cubicBezTo>
                  <a:cubicBezTo>
                    <a:pt x="14" y="241"/>
                    <a:pt x="41" y="268"/>
                    <a:pt x="73" y="268"/>
                  </a:cubicBezTo>
                  <a:cubicBezTo>
                    <a:pt x="73" y="268"/>
                    <a:pt x="73" y="268"/>
                    <a:pt x="73" y="268"/>
                  </a:cubicBezTo>
                  <a:close/>
                </a:path>
              </a:pathLst>
            </a:custGeom>
            <a:solidFill>
              <a:schemeClr val="accent6">
                <a:lumMod val="75000"/>
              </a:schemeClr>
            </a:solidFill>
            <a:ln>
              <a:solidFill>
                <a:srgbClr val="15F2FA"/>
              </a:solidFill>
            </a:ln>
          </p:spPr>
          <p:txBody>
            <a:bodyPr lIns="91428" tIns="45715" rIns="91428" bIns="45715"/>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sz="1465">
                <a:solidFill>
                  <a:schemeClr val="bg1"/>
                </a:solidFill>
                <a:latin typeface="微软雅黑" panose="020B0503020204020204" charset="-122"/>
                <a:ea typeface="微软雅黑" panose="020B0503020204020204" charset="-122"/>
              </a:endParaRPr>
            </a:p>
          </p:txBody>
        </p:sp>
      </p:grpSp>
      <p:cxnSp>
        <p:nvCxnSpPr>
          <p:cNvPr id="20" name="直接连接符 19"/>
          <p:cNvCxnSpPr>
            <a:stCxn id="6" idx="4"/>
            <a:endCxn id="9" idx="1"/>
          </p:cNvCxnSpPr>
          <p:nvPr/>
        </p:nvCxnSpPr>
        <p:spPr>
          <a:xfrm>
            <a:off x="2927407" y="3589668"/>
            <a:ext cx="1409700" cy="954616"/>
          </a:xfrm>
          <a:prstGeom prst="line">
            <a:avLst/>
          </a:prstGeom>
          <a:ln>
            <a:solidFill>
              <a:srgbClr val="15F2FA"/>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10" idx="2"/>
            <a:endCxn id="9" idx="5"/>
          </p:cNvCxnSpPr>
          <p:nvPr/>
        </p:nvCxnSpPr>
        <p:spPr>
          <a:xfrm flipH="1">
            <a:off x="5444123" y="3646817"/>
            <a:ext cx="1409700" cy="897467"/>
          </a:xfrm>
          <a:prstGeom prst="line">
            <a:avLst/>
          </a:prstGeom>
          <a:ln>
            <a:solidFill>
              <a:srgbClr val="15F2FA"/>
            </a:solidFill>
            <a:prstDash val="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11" idx="1"/>
            <a:endCxn id="10" idx="4"/>
          </p:cNvCxnSpPr>
          <p:nvPr/>
        </p:nvCxnSpPr>
        <p:spPr>
          <a:xfrm flipH="1" flipV="1">
            <a:off x="7537507" y="3646817"/>
            <a:ext cx="1409700" cy="897467"/>
          </a:xfrm>
          <a:prstGeom prst="line">
            <a:avLst/>
          </a:prstGeom>
          <a:ln>
            <a:solidFill>
              <a:srgbClr val="15F2FA"/>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a:spLocks noChangeArrowheads="1"/>
          </p:cNvSpPr>
          <p:nvPr/>
        </p:nvSpPr>
        <p:spPr bwMode="auto">
          <a:xfrm>
            <a:off x="3571238" y="2180862"/>
            <a:ext cx="2592917" cy="1385379"/>
          </a:xfrm>
          <a:prstGeom prst="rect">
            <a:avLst/>
          </a:prstGeom>
          <a:noFill/>
          <a:ln w="9525">
            <a:noFill/>
            <a:miter lim="800000"/>
          </a:ln>
        </p:spPr>
        <p:txBody>
          <a:bodyPr>
            <a:spAutoFit/>
          </a:bodyPr>
          <a:lstStyle/>
          <a:p>
            <a:pPr>
              <a:lnSpc>
                <a:spcPct val="150000"/>
              </a:lnSpc>
            </a:pPr>
            <a:r>
              <a:rPr lang="zh-CN" altLang="en-US" sz="1865" dirty="0">
                <a:solidFill>
                  <a:srgbClr val="15F2FA"/>
                </a:solidFill>
                <a:latin typeface="微软雅黑" panose="020B0503020204020204" charset="-122"/>
                <a:ea typeface="微软雅黑" panose="020B0503020204020204" charset="-122"/>
              </a:rPr>
              <a:t>这里输入简单的文字概述这里输入简单文字概述这里输入</a:t>
            </a:r>
          </a:p>
        </p:txBody>
      </p:sp>
      <p:sp>
        <p:nvSpPr>
          <p:cNvPr id="29" name="TextBox 28"/>
          <p:cNvSpPr txBox="1">
            <a:spLocks noChangeArrowheads="1"/>
          </p:cNvSpPr>
          <p:nvPr/>
        </p:nvSpPr>
        <p:spPr bwMode="auto">
          <a:xfrm>
            <a:off x="5914023" y="4382895"/>
            <a:ext cx="2592917" cy="1385379"/>
          </a:xfrm>
          <a:prstGeom prst="rect">
            <a:avLst/>
          </a:prstGeom>
          <a:noFill/>
          <a:ln w="9525">
            <a:noFill/>
            <a:miter lim="800000"/>
          </a:ln>
        </p:spPr>
        <p:txBody>
          <a:bodyPr>
            <a:spAutoFit/>
          </a:bodyPr>
          <a:lstStyle/>
          <a:p>
            <a:pPr>
              <a:lnSpc>
                <a:spcPct val="150000"/>
              </a:lnSpc>
            </a:pPr>
            <a:r>
              <a:rPr lang="zh-CN" altLang="en-US" sz="1865" dirty="0">
                <a:solidFill>
                  <a:srgbClr val="15F2FA"/>
                </a:solidFill>
                <a:latin typeface="微软雅黑" panose="020B0503020204020204" charset="-122"/>
                <a:ea typeface="微软雅黑" panose="020B0503020204020204" charset="-122"/>
              </a:rPr>
              <a:t>这里输入简单的文字概述这里输入简单文字概述这里输入</a:t>
            </a:r>
          </a:p>
        </p:txBody>
      </p:sp>
      <p:sp>
        <p:nvSpPr>
          <p:cNvPr id="30" name="TextBox 29"/>
          <p:cNvSpPr txBox="1">
            <a:spLocks noChangeArrowheads="1"/>
          </p:cNvSpPr>
          <p:nvPr/>
        </p:nvSpPr>
        <p:spPr bwMode="auto">
          <a:xfrm>
            <a:off x="8879682" y="2533451"/>
            <a:ext cx="2592916" cy="1385379"/>
          </a:xfrm>
          <a:prstGeom prst="rect">
            <a:avLst/>
          </a:prstGeom>
          <a:noFill/>
          <a:ln w="9525">
            <a:noFill/>
            <a:miter lim="800000"/>
          </a:ln>
        </p:spPr>
        <p:txBody>
          <a:bodyPr>
            <a:spAutoFit/>
          </a:bodyPr>
          <a:lstStyle/>
          <a:p>
            <a:pPr>
              <a:lnSpc>
                <a:spcPct val="150000"/>
              </a:lnSpc>
            </a:pPr>
            <a:r>
              <a:rPr lang="zh-CN" altLang="en-US" sz="1865" dirty="0">
                <a:solidFill>
                  <a:srgbClr val="15F2FA"/>
                </a:solidFill>
                <a:latin typeface="微软雅黑" panose="020B0503020204020204" charset="-122"/>
                <a:ea typeface="微软雅黑" panose="020B0503020204020204" charset="-122"/>
              </a:rPr>
              <a:t>这里输入简单的文字概述这里输入简单文字概述这里输入</a:t>
            </a:r>
          </a:p>
        </p:txBody>
      </p:sp>
    </p:spTree>
  </p:cSld>
  <p:clrMapOvr>
    <a:masterClrMapping/>
  </p:clrMapOvr>
  <p:transition advTm="9875">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0"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10"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par>
                          <p:cTn id="37" fill="hold">
                            <p:stCondLst>
                              <p:cond delay="5000"/>
                            </p:stCondLst>
                            <p:childTnLst>
                              <p:par>
                                <p:cTn id="38" presetID="22" presetClass="entr" presetSubtype="8"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par>
                          <p:cTn id="41" fill="hold">
                            <p:stCondLst>
                              <p:cond delay="5500"/>
                            </p:stCondLst>
                            <p:childTnLst>
                              <p:par>
                                <p:cTn id="42" presetID="42" presetClass="entr" presetSubtype="0"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10" presetClass="entr" presetSubtype="0"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childTnLst>
                          </p:cTn>
                        </p:par>
                        <p:par>
                          <p:cTn id="51" fill="hold">
                            <p:stCondLst>
                              <p:cond delay="7000"/>
                            </p:stCondLst>
                            <p:childTnLst>
                              <p:par>
                                <p:cTn id="52" presetID="22" presetClass="entr" presetSubtype="8" fill="hold"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left)">
                                      <p:cBhvr>
                                        <p:cTn id="54" dur="500"/>
                                        <p:tgtEl>
                                          <p:spTgt spid="25"/>
                                        </p:tgtEl>
                                      </p:cBhvr>
                                    </p:animEffect>
                                  </p:childTnLst>
                                </p:cTn>
                              </p:par>
                            </p:childTnLst>
                          </p:cTn>
                        </p:par>
                        <p:par>
                          <p:cTn id="55" fill="hold">
                            <p:stCondLst>
                              <p:cond delay="7500"/>
                            </p:stCondLst>
                            <p:childTnLst>
                              <p:par>
                                <p:cTn id="56" presetID="42" presetClass="entr" presetSubtype="0"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1000" fill="hold"/>
                                        <p:tgtEl>
                                          <p:spTgt spid="13"/>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10" presetClass="entr" presetSubtype="0"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28"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140970" y="226695"/>
            <a:ext cx="3890645" cy="460375"/>
          </a:xfrm>
          <a:prstGeom prst="rect">
            <a:avLst/>
          </a:prstGeom>
          <a:noFill/>
          <a:ln w="9525">
            <a:noFill/>
            <a:miter lim="800000"/>
          </a:ln>
        </p:spPr>
        <p:txBody>
          <a:bodyPr wrap="square">
            <a:spAutoFit/>
          </a:bodyPr>
          <a:lstStyle/>
          <a:p>
            <a:r>
              <a:rPr lang="zh-CN" altLang="en-US" sz="2400" dirty="0">
                <a:solidFill>
                  <a:srgbClr val="15F2FA"/>
                </a:solidFill>
                <a:latin typeface="微软雅黑" panose="020B0503020204020204" charset="-122"/>
                <a:ea typeface="微软雅黑" panose="020B0503020204020204" charset="-122"/>
              </a:rPr>
              <a:t>点击添加相关标题</a:t>
            </a:r>
          </a:p>
        </p:txBody>
      </p:sp>
      <p:cxnSp>
        <p:nvCxnSpPr>
          <p:cNvPr id="3" name="直接连接符 2"/>
          <p:cNvCxnSpPr/>
          <p:nvPr/>
        </p:nvCxnSpPr>
        <p:spPr>
          <a:xfrm>
            <a:off x="0" y="799888"/>
            <a:ext cx="12192000" cy="0"/>
          </a:xfrm>
          <a:prstGeom prst="line">
            <a:avLst/>
          </a:prstGeom>
          <a:ln>
            <a:solidFill>
              <a:srgbClr val="15F2FA"/>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09681" y="4688284"/>
            <a:ext cx="2766445" cy="1569660"/>
          </a:xfrm>
          <a:prstGeom prst="rect">
            <a:avLst/>
          </a:prstGeom>
          <a:noFill/>
        </p:spPr>
        <p:txBody>
          <a:bodyPr wrap="square" rtlCol="0">
            <a:spAutoFit/>
          </a:bodyPr>
          <a:lstStyle/>
          <a:p>
            <a:pPr>
              <a:lnSpc>
                <a:spcPct val="150000"/>
              </a:lnSpc>
            </a:pPr>
            <a:r>
              <a:rPr lang="zh-CN" altLang="en-US" sz="1600" dirty="0">
                <a:solidFill>
                  <a:srgbClr val="15F2FA"/>
                </a:solidFill>
              </a:rPr>
              <a:t>这里输入简单的文字概述这里输入简单文字概述这里输入简单的文字概述这里入简</a:t>
            </a:r>
            <a:endParaRPr lang="en-US" altLang="zh-CN" sz="1600" dirty="0">
              <a:solidFill>
                <a:srgbClr val="15F2FA"/>
              </a:solidFill>
            </a:endParaRPr>
          </a:p>
          <a:p>
            <a:pPr>
              <a:lnSpc>
                <a:spcPct val="150000"/>
              </a:lnSpc>
            </a:pPr>
            <a:r>
              <a:rPr lang="zh-CN" altLang="en-US" sz="1600" dirty="0">
                <a:solidFill>
                  <a:srgbClr val="15F2FA"/>
                </a:solidFill>
              </a:rPr>
              <a:t>单的文字概述这里输入述</a:t>
            </a:r>
          </a:p>
        </p:txBody>
      </p:sp>
      <p:sp>
        <p:nvSpPr>
          <p:cNvPr id="18" name="TextBox 17"/>
          <p:cNvSpPr txBox="1"/>
          <p:nvPr/>
        </p:nvSpPr>
        <p:spPr>
          <a:xfrm>
            <a:off x="4632244" y="1707446"/>
            <a:ext cx="2766445" cy="1569660"/>
          </a:xfrm>
          <a:prstGeom prst="rect">
            <a:avLst/>
          </a:prstGeom>
          <a:noFill/>
        </p:spPr>
        <p:txBody>
          <a:bodyPr wrap="square" rtlCol="0">
            <a:spAutoFit/>
          </a:bodyPr>
          <a:lstStyle/>
          <a:p>
            <a:pPr>
              <a:lnSpc>
                <a:spcPct val="150000"/>
              </a:lnSpc>
            </a:pPr>
            <a:r>
              <a:rPr lang="zh-CN" altLang="en-US" sz="1600" dirty="0">
                <a:solidFill>
                  <a:srgbClr val="15F2FA"/>
                </a:solidFill>
              </a:rPr>
              <a:t>这里输入简单的文字概述这里输入简单文字概述这里输入简单的文字概述这里入简</a:t>
            </a:r>
            <a:endParaRPr lang="en-US" altLang="zh-CN" sz="1600" dirty="0">
              <a:solidFill>
                <a:srgbClr val="15F2FA"/>
              </a:solidFill>
            </a:endParaRPr>
          </a:p>
          <a:p>
            <a:pPr>
              <a:lnSpc>
                <a:spcPct val="150000"/>
              </a:lnSpc>
            </a:pPr>
            <a:r>
              <a:rPr lang="zh-CN" altLang="en-US" sz="1600" dirty="0">
                <a:solidFill>
                  <a:srgbClr val="15F2FA"/>
                </a:solidFill>
              </a:rPr>
              <a:t>单的文字概述这里输入述</a:t>
            </a:r>
          </a:p>
        </p:txBody>
      </p:sp>
      <p:sp>
        <p:nvSpPr>
          <p:cNvPr id="19" name="TextBox 18"/>
          <p:cNvSpPr txBox="1"/>
          <p:nvPr/>
        </p:nvSpPr>
        <p:spPr>
          <a:xfrm>
            <a:off x="8403583" y="4672218"/>
            <a:ext cx="2766445" cy="1569660"/>
          </a:xfrm>
          <a:prstGeom prst="rect">
            <a:avLst/>
          </a:prstGeom>
          <a:noFill/>
        </p:spPr>
        <p:txBody>
          <a:bodyPr wrap="square" rtlCol="0">
            <a:spAutoFit/>
          </a:bodyPr>
          <a:lstStyle/>
          <a:p>
            <a:pPr>
              <a:lnSpc>
                <a:spcPct val="150000"/>
              </a:lnSpc>
            </a:pPr>
            <a:r>
              <a:rPr lang="zh-CN" altLang="en-US" sz="1600" dirty="0">
                <a:solidFill>
                  <a:srgbClr val="15F2FA"/>
                </a:solidFill>
              </a:rPr>
              <a:t>这里输入简单的文字概述这里输入简单文字概述这里输入简单的文字概述这里入简</a:t>
            </a:r>
            <a:endParaRPr lang="en-US" altLang="zh-CN" sz="1600" dirty="0">
              <a:solidFill>
                <a:srgbClr val="15F2FA"/>
              </a:solidFill>
            </a:endParaRPr>
          </a:p>
          <a:p>
            <a:pPr>
              <a:lnSpc>
                <a:spcPct val="150000"/>
              </a:lnSpc>
            </a:pPr>
            <a:r>
              <a:rPr lang="zh-CN" altLang="en-US" sz="1600" dirty="0">
                <a:solidFill>
                  <a:srgbClr val="15F2FA"/>
                </a:solidFill>
              </a:rPr>
              <a:t>单的文字概述这里输入述</a:t>
            </a:r>
          </a:p>
        </p:txBody>
      </p:sp>
      <p:sp>
        <p:nvSpPr>
          <p:cNvPr id="20" name="椭圆 19"/>
          <p:cNvSpPr/>
          <p:nvPr/>
        </p:nvSpPr>
        <p:spPr>
          <a:xfrm>
            <a:off x="878777" y="1592608"/>
            <a:ext cx="2496249" cy="2496249"/>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76200">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21" name="椭圆 20"/>
          <p:cNvSpPr/>
          <p:nvPr/>
        </p:nvSpPr>
        <p:spPr>
          <a:xfrm>
            <a:off x="2602442" y="1542464"/>
            <a:ext cx="965200" cy="965200"/>
          </a:xfrm>
          <a:prstGeom prst="ellipse">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endParaRPr>
          </a:p>
        </p:txBody>
      </p:sp>
      <p:sp>
        <p:nvSpPr>
          <p:cNvPr id="22" name="TextBox 21"/>
          <p:cNvSpPr txBox="1"/>
          <p:nvPr/>
        </p:nvSpPr>
        <p:spPr>
          <a:xfrm>
            <a:off x="2643340" y="1676251"/>
            <a:ext cx="901208" cy="666977"/>
          </a:xfrm>
          <a:prstGeom prst="rect">
            <a:avLst/>
          </a:prstGeom>
          <a:noFill/>
        </p:spPr>
        <p:txBody>
          <a:bodyPr wrap="none" rtlCol="0">
            <a:spAutoFit/>
          </a:bodyPr>
          <a:lstStyle/>
          <a:p>
            <a:pPr algn="ctr"/>
            <a:r>
              <a:rPr lang="zh-CN" altLang="en-US" sz="1865" dirty="0">
                <a:solidFill>
                  <a:srgbClr val="15F2FA"/>
                </a:solidFill>
                <a:latin typeface="+mn-ea"/>
              </a:rPr>
              <a:t>重点</a:t>
            </a:r>
            <a:endParaRPr lang="en-US" altLang="zh-CN" sz="1865" dirty="0">
              <a:solidFill>
                <a:srgbClr val="15F2FA"/>
              </a:solidFill>
              <a:latin typeface="+mn-ea"/>
            </a:endParaRPr>
          </a:p>
          <a:p>
            <a:pPr algn="ctr"/>
            <a:r>
              <a:rPr lang="zh-CN" altLang="en-US" sz="1865" dirty="0">
                <a:solidFill>
                  <a:srgbClr val="15F2FA"/>
                </a:solidFill>
                <a:latin typeface="+mn-ea"/>
              </a:rPr>
              <a:t>工作一</a:t>
            </a:r>
          </a:p>
        </p:txBody>
      </p:sp>
      <p:sp>
        <p:nvSpPr>
          <p:cNvPr id="23" name="椭圆 22"/>
          <p:cNvSpPr/>
          <p:nvPr/>
        </p:nvSpPr>
        <p:spPr>
          <a:xfrm>
            <a:off x="4632245" y="3896864"/>
            <a:ext cx="2496249" cy="2496249"/>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76200">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24" name="椭圆 23"/>
          <p:cNvSpPr/>
          <p:nvPr/>
        </p:nvSpPr>
        <p:spPr>
          <a:xfrm>
            <a:off x="6355910" y="3846720"/>
            <a:ext cx="965200" cy="965200"/>
          </a:xfrm>
          <a:prstGeom prst="ellipse">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endParaRPr>
          </a:p>
        </p:txBody>
      </p:sp>
      <p:sp>
        <p:nvSpPr>
          <p:cNvPr id="25" name="TextBox 24"/>
          <p:cNvSpPr txBox="1"/>
          <p:nvPr/>
        </p:nvSpPr>
        <p:spPr>
          <a:xfrm>
            <a:off x="6396808" y="3980507"/>
            <a:ext cx="901208" cy="666977"/>
          </a:xfrm>
          <a:prstGeom prst="rect">
            <a:avLst/>
          </a:prstGeom>
          <a:noFill/>
        </p:spPr>
        <p:txBody>
          <a:bodyPr wrap="none" rtlCol="0">
            <a:spAutoFit/>
          </a:bodyPr>
          <a:lstStyle/>
          <a:p>
            <a:pPr algn="ctr"/>
            <a:r>
              <a:rPr lang="zh-CN" altLang="en-US" sz="1865" dirty="0">
                <a:solidFill>
                  <a:srgbClr val="15F2FA"/>
                </a:solidFill>
                <a:latin typeface="+mn-ea"/>
              </a:rPr>
              <a:t>重点</a:t>
            </a:r>
            <a:endParaRPr lang="en-US" altLang="zh-CN" sz="1865" dirty="0">
              <a:solidFill>
                <a:srgbClr val="15F2FA"/>
              </a:solidFill>
              <a:latin typeface="+mn-ea"/>
            </a:endParaRPr>
          </a:p>
          <a:p>
            <a:pPr algn="ctr"/>
            <a:r>
              <a:rPr lang="zh-CN" altLang="en-US" sz="1865" dirty="0">
                <a:solidFill>
                  <a:srgbClr val="15F2FA"/>
                </a:solidFill>
                <a:latin typeface="+mn-ea"/>
              </a:rPr>
              <a:t>工作二</a:t>
            </a:r>
          </a:p>
        </p:txBody>
      </p:sp>
      <p:sp>
        <p:nvSpPr>
          <p:cNvPr id="26" name="椭圆 25"/>
          <p:cNvSpPr/>
          <p:nvPr/>
        </p:nvSpPr>
        <p:spPr>
          <a:xfrm>
            <a:off x="8466946" y="1687458"/>
            <a:ext cx="2496249" cy="2496249"/>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w="76200">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27" name="椭圆 26"/>
          <p:cNvSpPr/>
          <p:nvPr/>
        </p:nvSpPr>
        <p:spPr>
          <a:xfrm>
            <a:off x="10190612" y="1637315"/>
            <a:ext cx="965200" cy="965200"/>
          </a:xfrm>
          <a:prstGeom prst="ellipse">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endParaRPr>
          </a:p>
        </p:txBody>
      </p:sp>
      <p:sp>
        <p:nvSpPr>
          <p:cNvPr id="28" name="TextBox 27"/>
          <p:cNvSpPr txBox="1"/>
          <p:nvPr/>
        </p:nvSpPr>
        <p:spPr>
          <a:xfrm>
            <a:off x="10231509" y="1771102"/>
            <a:ext cx="901208" cy="666977"/>
          </a:xfrm>
          <a:prstGeom prst="rect">
            <a:avLst/>
          </a:prstGeom>
          <a:noFill/>
        </p:spPr>
        <p:txBody>
          <a:bodyPr wrap="none" rtlCol="0">
            <a:spAutoFit/>
          </a:bodyPr>
          <a:lstStyle/>
          <a:p>
            <a:pPr algn="ctr"/>
            <a:r>
              <a:rPr lang="zh-CN" altLang="en-US" sz="1865" dirty="0">
                <a:solidFill>
                  <a:srgbClr val="15F2FA"/>
                </a:solidFill>
                <a:latin typeface="+mn-ea"/>
              </a:rPr>
              <a:t>重点</a:t>
            </a:r>
            <a:endParaRPr lang="en-US" altLang="zh-CN" sz="1865" dirty="0">
              <a:solidFill>
                <a:srgbClr val="15F2FA"/>
              </a:solidFill>
              <a:latin typeface="+mn-ea"/>
            </a:endParaRPr>
          </a:p>
          <a:p>
            <a:pPr algn="ctr"/>
            <a:r>
              <a:rPr lang="zh-CN" altLang="en-US" sz="1865" dirty="0">
                <a:solidFill>
                  <a:srgbClr val="15F2FA"/>
                </a:solidFill>
                <a:latin typeface="+mn-ea"/>
              </a:rPr>
              <a:t>工作三</a:t>
            </a:r>
          </a:p>
        </p:txBody>
      </p:sp>
    </p:spTree>
  </p:cSld>
  <p:clrMapOvr>
    <a:masterClrMapping/>
  </p:clrMapOvr>
  <p:transition advTm="8424">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ppt_x"/>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2" presetClass="entr" presetSubtype="0"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Scale>
                                      <p:cBhvr>
                                        <p:cTn id="21"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1"/>
                                        </p:tgtEl>
                                        <p:attrNameLst>
                                          <p:attrName>ppt_x</p:attrName>
                                          <p:attrName>ppt_y</p:attrName>
                                        </p:attrNameLst>
                                      </p:cBhvr>
                                    </p:animMotion>
                                    <p:animEffect transition="in" filter="fade">
                                      <p:cBhvr>
                                        <p:cTn id="23" dur="1000"/>
                                        <p:tgtEl>
                                          <p:spTgt spid="21"/>
                                        </p:tgtEl>
                                      </p:cBhvr>
                                    </p:animEffect>
                                  </p:childTnLst>
                                </p:cTn>
                              </p:par>
                              <p:par>
                                <p:cTn id="24" presetID="52"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Scale>
                                      <p:cBhvr>
                                        <p:cTn id="26"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22"/>
                                        </p:tgtEl>
                                        <p:attrNameLst>
                                          <p:attrName>ppt_x</p:attrName>
                                          <p:attrName>ppt_y</p:attrName>
                                        </p:attrNameLst>
                                      </p:cBhvr>
                                    </p:animMotion>
                                    <p:animEffect transition="in" filter="fade">
                                      <p:cBhvr>
                                        <p:cTn id="28" dur="1000"/>
                                        <p:tgtEl>
                                          <p:spTgt spid="22"/>
                                        </p:tgtEl>
                                      </p:cBhvr>
                                    </p:animEffect>
                                  </p:childTnLst>
                                </p:cTn>
                              </p:par>
                            </p:childTnLst>
                          </p:cTn>
                        </p:par>
                        <p:par>
                          <p:cTn id="29" fill="hold">
                            <p:stCondLst>
                              <p:cond delay="3000"/>
                            </p:stCondLst>
                            <p:childTnLst>
                              <p:par>
                                <p:cTn id="30" presetID="2" presetClass="entr" presetSubtype="4"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2" presetClass="entr" presetSubtype="4"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5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Scale>
                                      <p:cBhvr>
                                        <p:cTn id="42"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25"/>
                                        </p:tgtEl>
                                        <p:attrNameLst>
                                          <p:attrName>ppt_x</p:attrName>
                                          <p:attrName>ppt_y</p:attrName>
                                        </p:attrNameLst>
                                      </p:cBhvr>
                                    </p:animMotion>
                                    <p:animEffect transition="in" filter="fade">
                                      <p:cBhvr>
                                        <p:cTn id="44" dur="1000"/>
                                        <p:tgtEl>
                                          <p:spTgt spid="25"/>
                                        </p:tgtEl>
                                      </p:cBhvr>
                                    </p:animEffect>
                                  </p:childTnLst>
                                </p:cTn>
                              </p:par>
                              <p:par>
                                <p:cTn id="45" presetID="52"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Scale>
                                      <p:cBhvr>
                                        <p:cTn id="47"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24"/>
                                        </p:tgtEl>
                                        <p:attrNameLst>
                                          <p:attrName>ppt_x</p:attrName>
                                          <p:attrName>ppt_y</p:attrName>
                                        </p:attrNameLst>
                                      </p:cBhvr>
                                    </p:animMotion>
                                    <p:animEffect transition="in" filter="fade">
                                      <p:cBhvr>
                                        <p:cTn id="49" dur="1000"/>
                                        <p:tgtEl>
                                          <p:spTgt spid="24"/>
                                        </p:tgtEl>
                                      </p:cBhvr>
                                    </p:animEffect>
                                  </p:childTnLst>
                                </p:cTn>
                              </p:par>
                            </p:childTnLst>
                          </p:cTn>
                        </p:par>
                        <p:par>
                          <p:cTn id="50" fill="hold">
                            <p:stCondLst>
                              <p:cond delay="5000"/>
                            </p:stCondLst>
                            <p:childTnLst>
                              <p:par>
                                <p:cTn id="51" presetID="2" presetClass="entr" presetSubtype="4"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additive="base">
                                        <p:cTn id="58" dur="500" fill="hold"/>
                                        <p:tgtEl>
                                          <p:spTgt spid="26"/>
                                        </p:tgtEl>
                                        <p:attrNameLst>
                                          <p:attrName>ppt_x</p:attrName>
                                        </p:attrNameLst>
                                      </p:cBhvr>
                                      <p:tavLst>
                                        <p:tav tm="0">
                                          <p:val>
                                            <p:strVal val="#ppt_x"/>
                                          </p:val>
                                        </p:tav>
                                        <p:tav tm="100000">
                                          <p:val>
                                            <p:strVal val="#ppt_x"/>
                                          </p:val>
                                        </p:tav>
                                      </p:tavLst>
                                    </p:anim>
                                    <p:anim calcmode="lin" valueType="num">
                                      <p:cBhvr additive="base">
                                        <p:cTn id="59" dur="500" fill="hold"/>
                                        <p:tgtEl>
                                          <p:spTgt spid="26"/>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2" presetClass="entr" presetSubtype="0"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Scale>
                                      <p:cBhvr>
                                        <p:cTn id="63"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28"/>
                                        </p:tgtEl>
                                        <p:attrNameLst>
                                          <p:attrName>ppt_x</p:attrName>
                                          <p:attrName>ppt_y</p:attrName>
                                        </p:attrNameLst>
                                      </p:cBhvr>
                                    </p:animMotion>
                                    <p:animEffect transition="in" filter="fade">
                                      <p:cBhvr>
                                        <p:cTn id="65" dur="1000"/>
                                        <p:tgtEl>
                                          <p:spTgt spid="28"/>
                                        </p:tgtEl>
                                      </p:cBhvr>
                                    </p:animEffect>
                                  </p:childTnLst>
                                </p:cTn>
                              </p:par>
                              <p:par>
                                <p:cTn id="66" presetID="52" presetClass="entr" presetSubtype="0"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Scale>
                                      <p:cBhvr>
                                        <p:cTn id="68"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27"/>
                                        </p:tgtEl>
                                        <p:attrNameLst>
                                          <p:attrName>ppt_x</p:attrName>
                                          <p:attrName>ppt_y</p:attrName>
                                        </p:attrNameLst>
                                      </p:cBhvr>
                                    </p:animMotion>
                                    <p:animEffect transition="in" filter="fade">
                                      <p:cBhvr>
                                        <p:cTn id="70" dur="1000"/>
                                        <p:tgtEl>
                                          <p:spTgt spid="27"/>
                                        </p:tgtEl>
                                      </p:cBhvr>
                                    </p:animEffect>
                                  </p:childTnLst>
                                </p:cTn>
                              </p:par>
                            </p:childTnLst>
                          </p:cTn>
                        </p:par>
                        <p:par>
                          <p:cTn id="71" fill="hold">
                            <p:stCondLst>
                              <p:cond delay="7000"/>
                            </p:stCondLst>
                            <p:childTnLst>
                              <p:par>
                                <p:cTn id="72" presetID="2" presetClass="entr" presetSubtype="4"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additive="base">
                                        <p:cTn id="74" dur="500" fill="hold"/>
                                        <p:tgtEl>
                                          <p:spTgt spid="19"/>
                                        </p:tgtEl>
                                        <p:attrNameLst>
                                          <p:attrName>ppt_x</p:attrName>
                                        </p:attrNameLst>
                                      </p:cBhvr>
                                      <p:tavLst>
                                        <p:tav tm="0">
                                          <p:val>
                                            <p:strVal val="#ppt_x"/>
                                          </p:val>
                                        </p:tav>
                                        <p:tav tm="100000">
                                          <p:val>
                                            <p:strVal val="#ppt_x"/>
                                          </p:val>
                                        </p:tav>
                                      </p:tavLst>
                                    </p:anim>
                                    <p:anim calcmode="lin" valueType="num">
                                      <p:cBhvr additive="base">
                                        <p:cTn id="7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P spid="19" grpId="0"/>
      <p:bldP spid="20" grpId="0" bldLvl="0" animBg="1"/>
      <p:bldP spid="21" grpId="0" bldLvl="0" animBg="1"/>
      <p:bldP spid="22" grpId="0"/>
      <p:bldP spid="23" grpId="0" bldLvl="0" animBg="1"/>
      <p:bldP spid="24" grpId="0" bldLvl="0" animBg="1"/>
      <p:bldP spid="25" grpId="0"/>
      <p:bldP spid="26" grpId="0" bldLvl="0" animBg="1"/>
      <p:bldP spid="27" grpId="0" bldLvl="0" animBg="1"/>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t="9858" b="4891"/>
          <a:stretch>
            <a:fillRect/>
          </a:stretch>
        </p:blipFill>
        <p:spPr>
          <a:xfrm>
            <a:off x="1641760" y="-17225"/>
            <a:ext cx="8908481" cy="6892450"/>
          </a:xfrm>
          <a:prstGeom prst="rect">
            <a:avLst/>
          </a:prstGeom>
        </p:spPr>
      </p:pic>
      <p:sp>
        <p:nvSpPr>
          <p:cNvPr id="5" name="TextBox 13"/>
          <p:cNvSpPr txBox="1"/>
          <p:nvPr/>
        </p:nvSpPr>
        <p:spPr>
          <a:xfrm>
            <a:off x="2309255" y="3594447"/>
            <a:ext cx="7827659" cy="629920"/>
          </a:xfrm>
          <a:prstGeom prst="rect">
            <a:avLst/>
          </a:prstGeom>
          <a:noFill/>
        </p:spPr>
        <p:txBody>
          <a:bodyPr wrap="square" rtlCol="0">
            <a:spAutoFit/>
          </a:bodyPr>
          <a:lstStyle>
            <a:defPPr>
              <a:defRPr lang="zh-CN"/>
            </a:defPPr>
            <a:lvl1pPr>
              <a:defRPr sz="6000" b="1">
                <a:solidFill>
                  <a:schemeClr val="accent1"/>
                </a:solidFill>
                <a:latin typeface="+mj-ea"/>
                <a:ea typeface="+mj-ea"/>
              </a:defRPr>
            </a:lvl1pPr>
          </a:lstStyle>
          <a:p>
            <a:pPr algn="ctr"/>
            <a:r>
              <a:rPr lang="zh-CN" altLang="en-US" sz="3500" dirty="0">
                <a:solidFill>
                  <a:srgbClr val="15F2FA"/>
                </a:solidFill>
                <a:latin typeface="微软雅黑" panose="020B0503020204020204" charset="-122"/>
                <a:ea typeface="微软雅黑" panose="020B0503020204020204" charset="-122"/>
              </a:rPr>
              <a:t>输入您的标题文字</a:t>
            </a:r>
          </a:p>
        </p:txBody>
      </p:sp>
      <p:sp>
        <p:nvSpPr>
          <p:cNvPr id="6" name="TextBox 16"/>
          <p:cNvSpPr txBox="1"/>
          <p:nvPr/>
        </p:nvSpPr>
        <p:spPr>
          <a:xfrm>
            <a:off x="4531762" y="4197350"/>
            <a:ext cx="3382645" cy="337185"/>
          </a:xfrm>
          <a:prstGeom prst="rect">
            <a:avLst/>
          </a:prstGeom>
          <a:noFill/>
        </p:spPr>
        <p:txBody>
          <a:bodyPr wrap="square">
            <a:spAutoFit/>
          </a:bodyPr>
          <a:lstStyle/>
          <a:p>
            <a:pPr algn="ctr">
              <a:defRPr/>
            </a:pPr>
            <a:r>
              <a:rPr lang="zh-CN" altLang="en-US" sz="800" dirty="0">
                <a:solidFill>
                  <a:srgbClr val="15F2FA"/>
                </a:solidFill>
                <a:latin typeface="微软雅黑" panose="020B0503020204020204" charset="-122"/>
                <a:ea typeface="微软雅黑" panose="020B0503020204020204" charset="-122"/>
              </a:rPr>
              <a:t>移动互联时代，移动终端填充人们的碎片时间，拥有</a:t>
            </a:r>
            <a:r>
              <a:rPr lang="en-US" altLang="zh-CN" sz="800" dirty="0">
                <a:solidFill>
                  <a:srgbClr val="15F2FA"/>
                </a:solidFill>
                <a:latin typeface="微软雅黑" panose="020B0503020204020204" charset="-122"/>
                <a:ea typeface="微软雅黑" panose="020B0503020204020204" charset="-122"/>
              </a:rPr>
              <a:t>6</a:t>
            </a:r>
            <a:r>
              <a:rPr lang="zh-CN" altLang="en-US" sz="800" dirty="0">
                <a:solidFill>
                  <a:srgbClr val="15F2FA"/>
                </a:solidFill>
                <a:latin typeface="微软雅黑" panose="020B0503020204020204" charset="-122"/>
                <a:ea typeface="微软雅黑" panose="020B0503020204020204" charset="-122"/>
              </a:rPr>
              <a:t>亿用户的微信作为移动互联网第一入口，是任何商家也无法忽视的平台。</a:t>
            </a:r>
          </a:p>
        </p:txBody>
      </p:sp>
      <p:sp>
        <p:nvSpPr>
          <p:cNvPr id="7" name="Oval 5"/>
          <p:cNvSpPr>
            <a:spLocks noChangeArrowheads="1"/>
          </p:cNvSpPr>
          <p:nvPr/>
        </p:nvSpPr>
        <p:spPr bwMode="auto">
          <a:xfrm>
            <a:off x="5237819" y="1504690"/>
            <a:ext cx="1973685" cy="1982018"/>
          </a:xfrm>
          <a:prstGeom prst="ellipse">
            <a:avLst/>
          </a:prstGeom>
          <a:solidFill>
            <a:srgbClr val="15F2FA"/>
          </a:solidFill>
          <a:ln w="9525" cap="flat" cmpd="sng" algn="ctr">
            <a:noFill/>
            <a:prstDash val="solid"/>
            <a:round/>
            <a:headEnd type="none" w="med" len="med"/>
            <a:tailEnd type="none" w="med" len="med"/>
          </a:ln>
          <a:effectLst/>
        </p:spPr>
        <p:txBody>
          <a:bodyPr vert="horz" wrap="square" lIns="90843" tIns="45422" rIns="90843" bIns="45422" numCol="1" rtlCol="0" anchor="t" anchorCtr="0" compatLnSpc="1"/>
          <a:lstStyle/>
          <a:p>
            <a:endParaRPr lang="zh-CN" altLang="en-US" sz="1280">
              <a:solidFill>
                <a:schemeClr val="tx1">
                  <a:lumMod val="75000"/>
                </a:schemeClr>
              </a:solidFill>
              <a:latin typeface="微软雅黑" panose="020B0503020204020204" charset="-122"/>
              <a:ea typeface="微软雅黑" panose="020B0503020204020204" charset="-122"/>
            </a:endParaRPr>
          </a:p>
        </p:txBody>
      </p:sp>
      <p:sp>
        <p:nvSpPr>
          <p:cNvPr id="8" name="Freeform 8"/>
          <p:cNvSpPr/>
          <p:nvPr/>
        </p:nvSpPr>
        <p:spPr bwMode="auto">
          <a:xfrm>
            <a:off x="5140594" y="2516937"/>
            <a:ext cx="2168135" cy="1097262"/>
          </a:xfrm>
          <a:custGeom>
            <a:avLst/>
            <a:gdLst>
              <a:gd name="T0" fmla="*/ 3963 w 3963"/>
              <a:gd name="T1" fmla="*/ 0 h 1997"/>
              <a:gd name="T2" fmla="*/ 3963 w 3963"/>
              <a:gd name="T3" fmla="*/ 16 h 1997"/>
              <a:gd name="T4" fmla="*/ 1982 w 3963"/>
              <a:gd name="T5" fmla="*/ 1997 h 1997"/>
              <a:gd name="T6" fmla="*/ 0 w 3963"/>
              <a:gd name="T7" fmla="*/ 16 h 1997"/>
            </a:gdLst>
            <a:ahLst/>
            <a:cxnLst>
              <a:cxn ang="0">
                <a:pos x="T0" y="T1"/>
              </a:cxn>
              <a:cxn ang="0">
                <a:pos x="T2" y="T3"/>
              </a:cxn>
              <a:cxn ang="0">
                <a:pos x="T4" y="T5"/>
              </a:cxn>
              <a:cxn ang="0">
                <a:pos x="T6" y="T7"/>
              </a:cxn>
            </a:cxnLst>
            <a:rect l="0" t="0" r="r" b="b"/>
            <a:pathLst>
              <a:path w="3963" h="1997">
                <a:moveTo>
                  <a:pt x="3963" y="0"/>
                </a:moveTo>
                <a:cubicBezTo>
                  <a:pt x="3963" y="5"/>
                  <a:pt x="3963" y="11"/>
                  <a:pt x="3963" y="16"/>
                </a:cubicBezTo>
                <a:cubicBezTo>
                  <a:pt x="3963" y="1110"/>
                  <a:pt x="3076" y="1997"/>
                  <a:pt x="1982" y="1997"/>
                </a:cubicBezTo>
                <a:cubicBezTo>
                  <a:pt x="888" y="1997"/>
                  <a:pt x="0" y="1110"/>
                  <a:pt x="0" y="16"/>
                </a:cubicBezTo>
              </a:path>
            </a:pathLst>
          </a:custGeom>
          <a:noFill/>
          <a:ln w="8" cap="flat" cmpd="sng">
            <a:solidFill>
              <a:srgbClr val="4E4B49"/>
            </a:solidFill>
            <a:prstDash val="dash"/>
            <a:round/>
          </a:ln>
          <a:extLst>
            <a:ext uri="{909E8E84-426E-40DD-AFC4-6F175D3DCCD1}">
              <a14:hiddenFill xmlns:a14="http://schemas.microsoft.com/office/drawing/2010/main">
                <a:solidFill>
                  <a:srgbClr val="15F2FA"/>
                </a:solidFill>
              </a14:hiddenFill>
            </a:ext>
          </a:extLst>
        </p:spPr>
        <p:txBody>
          <a:bodyPr/>
          <a:lstStyle/>
          <a:p>
            <a:endParaRPr lang="zh-CN" altLang="en-US" sz="1280">
              <a:solidFill>
                <a:schemeClr val="tx1">
                  <a:lumMod val="75000"/>
                </a:schemeClr>
              </a:solidFill>
              <a:latin typeface="微软雅黑" panose="020B0503020204020204" charset="-122"/>
              <a:ea typeface="微软雅黑" panose="020B0503020204020204" charset="-122"/>
            </a:endParaRPr>
          </a:p>
        </p:txBody>
      </p:sp>
      <p:sp>
        <p:nvSpPr>
          <p:cNvPr id="9" name="Oval 9"/>
          <p:cNvSpPr>
            <a:spLocks noChangeArrowheads="1"/>
          </p:cNvSpPr>
          <p:nvPr/>
        </p:nvSpPr>
        <p:spPr bwMode="auto">
          <a:xfrm>
            <a:off x="7246567" y="2480278"/>
            <a:ext cx="122227" cy="122227"/>
          </a:xfrm>
          <a:prstGeom prst="ellipse">
            <a:avLst/>
          </a:prstGeom>
          <a:solidFill>
            <a:schemeClr val="bg2"/>
          </a:solidFill>
          <a:ln>
            <a:noFill/>
          </a:ln>
        </p:spPr>
        <p:txBody>
          <a:bodyPr/>
          <a:lstStyle/>
          <a:p>
            <a:endParaRPr lang="zh-CN" altLang="en-US" sz="1280">
              <a:solidFill>
                <a:schemeClr val="tx1">
                  <a:lumMod val="75000"/>
                </a:schemeClr>
              </a:solidFill>
              <a:latin typeface="微软雅黑" panose="020B0503020204020204" charset="-122"/>
              <a:ea typeface="微软雅黑" panose="020B0503020204020204" charset="-122"/>
            </a:endParaRPr>
          </a:p>
        </p:txBody>
      </p:sp>
      <p:sp>
        <p:nvSpPr>
          <p:cNvPr id="10" name="Oval 10"/>
          <p:cNvSpPr>
            <a:spLocks noChangeArrowheads="1"/>
          </p:cNvSpPr>
          <p:nvPr/>
        </p:nvSpPr>
        <p:spPr bwMode="auto">
          <a:xfrm>
            <a:off x="5086039" y="2480278"/>
            <a:ext cx="120840" cy="122227"/>
          </a:xfrm>
          <a:prstGeom prst="ellipse">
            <a:avLst/>
          </a:prstGeom>
          <a:solidFill>
            <a:schemeClr val="bg2"/>
          </a:solidFill>
          <a:ln>
            <a:noFill/>
          </a:ln>
        </p:spPr>
        <p:txBody>
          <a:bodyPr/>
          <a:lstStyle/>
          <a:p>
            <a:endParaRPr lang="zh-CN" altLang="en-US" sz="1280">
              <a:solidFill>
                <a:schemeClr val="tx1">
                  <a:lumMod val="75000"/>
                </a:schemeClr>
              </a:solidFill>
              <a:latin typeface="微软雅黑" panose="020B0503020204020204" charset="-122"/>
              <a:ea typeface="微软雅黑" panose="020B0503020204020204" charset="-122"/>
            </a:endParaRPr>
          </a:p>
        </p:txBody>
      </p:sp>
      <p:sp>
        <p:nvSpPr>
          <p:cNvPr id="11" name="TextBox 13"/>
          <p:cNvSpPr txBox="1">
            <a:spLocks noChangeArrowheads="1"/>
          </p:cNvSpPr>
          <p:nvPr/>
        </p:nvSpPr>
        <p:spPr bwMode="auto">
          <a:xfrm>
            <a:off x="5380579" y="1543551"/>
            <a:ext cx="1685011" cy="1435735"/>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8740" b="1" dirty="0">
                <a:solidFill>
                  <a:schemeClr val="tx1">
                    <a:lumMod val="75000"/>
                  </a:schemeClr>
                </a:solidFill>
                <a:latin typeface="微软雅黑" panose="020B0503020204020204" charset="-122"/>
                <a:ea typeface="微软雅黑" panose="020B0503020204020204" charset="-122"/>
              </a:rPr>
              <a:t>3</a:t>
            </a:r>
            <a:endParaRPr lang="en-US" altLang="en-US" sz="8740" b="1" dirty="0">
              <a:solidFill>
                <a:schemeClr val="tx1">
                  <a:lumMod val="75000"/>
                </a:schemeClr>
              </a:solidFill>
              <a:latin typeface="微软雅黑" panose="020B0503020204020204" charset="-122"/>
              <a:ea typeface="微软雅黑" panose="020B0503020204020204" charset="-122"/>
            </a:endParaRPr>
          </a:p>
        </p:txBody>
      </p:sp>
      <p:sp>
        <p:nvSpPr>
          <p:cNvPr id="12" name="TextBox 13"/>
          <p:cNvSpPr txBox="1">
            <a:spLocks noChangeArrowheads="1"/>
          </p:cNvSpPr>
          <p:nvPr/>
        </p:nvSpPr>
        <p:spPr bwMode="auto">
          <a:xfrm>
            <a:off x="5380579" y="2746750"/>
            <a:ext cx="1685011" cy="529590"/>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45" b="1" dirty="0">
                <a:solidFill>
                  <a:schemeClr val="tx1">
                    <a:lumMod val="75000"/>
                  </a:schemeClr>
                </a:solidFill>
                <a:latin typeface="微软雅黑" panose="020B0503020204020204" charset="-122"/>
                <a:ea typeface="微软雅黑" panose="020B0503020204020204" charset="-122"/>
              </a:rPr>
              <a:t>过渡页</a:t>
            </a:r>
          </a:p>
        </p:txBody>
      </p:sp>
    </p:spTree>
  </p:cSld>
  <p:clrMapOvr>
    <a:masterClrMapping/>
  </p:clrMapOvr>
  <p:transition advTm="5195">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300" fill="hold"/>
                                        <p:tgtEl>
                                          <p:spTgt spid="11"/>
                                        </p:tgtEl>
                                        <p:attrNameLst>
                                          <p:attrName>ppt_w</p:attrName>
                                        </p:attrNameLst>
                                      </p:cBhvr>
                                      <p:tavLst>
                                        <p:tav tm="0">
                                          <p:val>
                                            <p:fltVal val="0"/>
                                          </p:val>
                                        </p:tav>
                                        <p:tav tm="100000">
                                          <p:val>
                                            <p:strVal val="#ppt_w"/>
                                          </p:val>
                                        </p:tav>
                                      </p:tavLst>
                                    </p:anim>
                                    <p:anim calcmode="lin" valueType="num">
                                      <p:cBhvr>
                                        <p:cTn id="12" dur="300" fill="hold"/>
                                        <p:tgtEl>
                                          <p:spTgt spid="11"/>
                                        </p:tgtEl>
                                        <p:attrNameLst>
                                          <p:attrName>ppt_h</p:attrName>
                                        </p:attrNameLst>
                                      </p:cBhvr>
                                      <p:tavLst>
                                        <p:tav tm="0">
                                          <p:val>
                                            <p:fltVal val="0"/>
                                          </p:val>
                                        </p:tav>
                                        <p:tav tm="100000">
                                          <p:val>
                                            <p:strVal val="#ppt_h"/>
                                          </p:val>
                                        </p:tav>
                                      </p:tavLst>
                                    </p:anim>
                                    <p:anim calcmode="lin" valueType="num">
                                      <p:cBhvr>
                                        <p:cTn id="13" dur="300" fill="hold"/>
                                        <p:tgtEl>
                                          <p:spTgt spid="11"/>
                                        </p:tgtEl>
                                        <p:attrNameLst>
                                          <p:attrName>style.rotation</p:attrName>
                                        </p:attrNameLst>
                                      </p:cBhvr>
                                      <p:tavLst>
                                        <p:tav tm="0">
                                          <p:val>
                                            <p:fltVal val="90"/>
                                          </p:val>
                                        </p:tav>
                                        <p:tav tm="100000">
                                          <p:val>
                                            <p:fltVal val="0"/>
                                          </p:val>
                                        </p:tav>
                                      </p:tavLst>
                                    </p:anim>
                                    <p:animEffect transition="in" filter="fade">
                                      <p:cBhvr>
                                        <p:cTn id="14" dur="300"/>
                                        <p:tgtEl>
                                          <p:spTgt spid="11"/>
                                        </p:tgtEl>
                                      </p:cBhvr>
                                    </p:animEffect>
                                  </p:childTnLst>
                                </p:cTn>
                              </p:par>
                            </p:childTnLst>
                          </p:cTn>
                        </p:par>
                        <p:par>
                          <p:cTn id="15" fill="hold">
                            <p:stCondLst>
                              <p:cond delay="1500"/>
                            </p:stCondLst>
                            <p:childTnLst>
                              <p:par>
                                <p:cTn id="16" presetID="31"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300" fill="hold"/>
                                        <p:tgtEl>
                                          <p:spTgt spid="12"/>
                                        </p:tgtEl>
                                        <p:attrNameLst>
                                          <p:attrName>ppt_w</p:attrName>
                                        </p:attrNameLst>
                                      </p:cBhvr>
                                      <p:tavLst>
                                        <p:tav tm="0">
                                          <p:val>
                                            <p:fltVal val="0"/>
                                          </p:val>
                                        </p:tav>
                                        <p:tav tm="100000">
                                          <p:val>
                                            <p:strVal val="#ppt_w"/>
                                          </p:val>
                                        </p:tav>
                                      </p:tavLst>
                                    </p:anim>
                                    <p:anim calcmode="lin" valueType="num">
                                      <p:cBhvr>
                                        <p:cTn id="19" dur="300" fill="hold"/>
                                        <p:tgtEl>
                                          <p:spTgt spid="12"/>
                                        </p:tgtEl>
                                        <p:attrNameLst>
                                          <p:attrName>ppt_h</p:attrName>
                                        </p:attrNameLst>
                                      </p:cBhvr>
                                      <p:tavLst>
                                        <p:tav tm="0">
                                          <p:val>
                                            <p:fltVal val="0"/>
                                          </p:val>
                                        </p:tav>
                                        <p:tav tm="100000">
                                          <p:val>
                                            <p:strVal val="#ppt_h"/>
                                          </p:val>
                                        </p:tav>
                                      </p:tavLst>
                                    </p:anim>
                                    <p:anim calcmode="lin" valueType="num">
                                      <p:cBhvr>
                                        <p:cTn id="20" dur="300" fill="hold"/>
                                        <p:tgtEl>
                                          <p:spTgt spid="12"/>
                                        </p:tgtEl>
                                        <p:attrNameLst>
                                          <p:attrName>style.rotation</p:attrName>
                                        </p:attrNameLst>
                                      </p:cBhvr>
                                      <p:tavLst>
                                        <p:tav tm="0">
                                          <p:val>
                                            <p:fltVal val="90"/>
                                          </p:val>
                                        </p:tav>
                                        <p:tav tm="100000">
                                          <p:val>
                                            <p:fltVal val="0"/>
                                          </p:val>
                                        </p:tav>
                                      </p:tavLst>
                                    </p:anim>
                                    <p:animEffect transition="in" filter="fade">
                                      <p:cBhvr>
                                        <p:cTn id="21" dur="300"/>
                                        <p:tgtEl>
                                          <p:spTgt spid="12"/>
                                        </p:tgtEl>
                                      </p:cBhvr>
                                    </p:animEffect>
                                  </p:child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par>
                          <p:cTn id="25" fill="hold">
                            <p:stCondLst>
                              <p:cond delay="2000"/>
                            </p:stCondLst>
                            <p:childTnLst>
                              <p:par>
                                <p:cTn id="26" presetID="1"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par>
                          <p:cTn id="28" fill="hold">
                            <p:stCondLst>
                              <p:cond delay="2000"/>
                            </p:stCondLst>
                            <p:childTnLst>
                              <p:par>
                                <p:cTn id="29" presetID="37" presetClass="path" presetSubtype="0" accel="50000" decel="50000" fill="hold" grpId="1" nodeType="afterEffect">
                                  <p:stCondLst>
                                    <p:cond delay="0"/>
                                  </p:stCondLst>
                                  <p:childTnLst>
                                    <p:animMotion origin="layout" path="M -3.33333E-6 2.22222E-6 L -0.00312 0.04328 L -0.01614 0.09305 C -0.02422 0.10926 -0.03776 0.13009 -0.05 0.14097 C -0.06198 0.15208 -0.07382 0.16018 -0.08776 0.15949 C -0.10755 0.15949 -0.12174 0.14815 -0.13359 0.13773 C -0.14557 0.12731 -0.15299 0.11203 -0.15976 0.09676 L -0.17461 0.04629 L -0.17955 2.22222E-6 " pathEditMode="relative" rAng="0" ptsTypes="AAAAAAAAA">
                                      <p:cBhvr>
                                        <p:cTn id="30" dur="1000" spd="-99900" fill="hold"/>
                                        <p:tgtEl>
                                          <p:spTgt spid="9"/>
                                        </p:tgtEl>
                                        <p:attrNameLst>
                                          <p:attrName>ppt_x</p:attrName>
                                          <p:attrName>ppt_y</p:attrName>
                                        </p:attrNameLst>
                                      </p:cBhvr>
                                      <p:rCtr x="-8984" y="7963"/>
                                    </p:animMotion>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1000"/>
                                        <p:tgtEl>
                                          <p:spTgt spid="8"/>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600"/>
                                        <p:tgtEl>
                                          <p:spTgt spid="5"/>
                                        </p:tgtEl>
                                      </p:cBhvr>
                                    </p:animEffect>
                                  </p:childTnLst>
                                </p:cTn>
                              </p:par>
                            </p:childTnLst>
                          </p:cTn>
                        </p:par>
                        <p:par>
                          <p:cTn id="39" fill="hold">
                            <p:stCondLst>
                              <p:cond delay="5000"/>
                            </p:stCondLst>
                            <p:childTnLst>
                              <p:par>
                                <p:cTn id="40" presetID="22" presetClass="entr" presetSubtype="1"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up)">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bldLvl="0" animBg="1" autoUpdateAnimBg="0"/>
      <p:bldP spid="8" grpId="0" bldLvl="0" animBg="1"/>
      <p:bldP spid="9" grpId="0" bldLvl="0" animBg="1" autoUpdateAnimBg="0"/>
      <p:bldP spid="9" grpId="1" bldLvl="0" animBg="1" autoUpdateAnimBg="0"/>
      <p:bldP spid="10" grpId="0" bldLvl="0" animBg="1" autoUpdateAnimBg="0"/>
      <p:bldP spid="11" grpId="0" autoUpdateAnimBg="0"/>
      <p:bldP spid="12"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140970" y="226695"/>
            <a:ext cx="3890645" cy="460375"/>
          </a:xfrm>
          <a:prstGeom prst="rect">
            <a:avLst/>
          </a:prstGeom>
          <a:noFill/>
          <a:ln w="9525">
            <a:noFill/>
            <a:miter lim="800000"/>
          </a:ln>
        </p:spPr>
        <p:txBody>
          <a:bodyPr wrap="square">
            <a:spAutoFit/>
          </a:bodyPr>
          <a:lstStyle/>
          <a:p>
            <a:r>
              <a:rPr lang="zh-CN" altLang="en-US" sz="2400" dirty="0">
                <a:solidFill>
                  <a:srgbClr val="15F2FA"/>
                </a:solidFill>
                <a:latin typeface="微软雅黑" panose="020B0503020204020204" charset="-122"/>
                <a:ea typeface="微软雅黑" panose="020B0503020204020204" charset="-122"/>
              </a:rPr>
              <a:t>点击添加相关标题</a:t>
            </a:r>
          </a:p>
        </p:txBody>
      </p:sp>
      <p:cxnSp>
        <p:nvCxnSpPr>
          <p:cNvPr id="3" name="直接连接符 2"/>
          <p:cNvCxnSpPr/>
          <p:nvPr/>
        </p:nvCxnSpPr>
        <p:spPr>
          <a:xfrm>
            <a:off x="0" y="799888"/>
            <a:ext cx="12192000" cy="0"/>
          </a:xfrm>
          <a:prstGeom prst="line">
            <a:avLst/>
          </a:prstGeom>
          <a:ln>
            <a:solidFill>
              <a:srgbClr val="15F2FA"/>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192011" y="1700808"/>
            <a:ext cx="0" cy="4992555"/>
          </a:xfrm>
          <a:prstGeom prst="line">
            <a:avLst/>
          </a:prstGeom>
          <a:ln>
            <a:solidFill>
              <a:srgbClr val="31859C"/>
            </a:solidFill>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5626888" y="3247920"/>
            <a:ext cx="1130245" cy="1130245"/>
          </a:xfrm>
          <a:prstGeom prst="ellipse">
            <a:avLst/>
          </a:prstGeom>
          <a:solidFill>
            <a:srgbClr val="31859C"/>
          </a:solidFill>
          <a:ln>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7" name="TextBox 26"/>
          <p:cNvSpPr txBox="1"/>
          <p:nvPr/>
        </p:nvSpPr>
        <p:spPr>
          <a:xfrm>
            <a:off x="815414" y="2433772"/>
            <a:ext cx="4320479" cy="1938992"/>
          </a:xfrm>
          <a:prstGeom prst="rect">
            <a:avLst/>
          </a:prstGeom>
          <a:noFill/>
        </p:spPr>
        <p:txBody>
          <a:bodyPr wrap="square" rtlCol="0">
            <a:spAutoFit/>
          </a:bodyPr>
          <a:lstStyle/>
          <a:p>
            <a:pPr>
              <a:lnSpc>
                <a:spcPct val="150000"/>
              </a:lnSpc>
            </a:pPr>
            <a:r>
              <a:rPr lang="zh-CN" altLang="en-US" sz="1600" dirty="0">
                <a:solidFill>
                  <a:srgbClr val="15F2FA"/>
                </a:solidFill>
              </a:rPr>
              <a:t>这里输入简单的文字概述这里输入简单文字概</a:t>
            </a:r>
            <a:endParaRPr lang="en-US" altLang="zh-CN" sz="1600" dirty="0">
              <a:solidFill>
                <a:srgbClr val="15F2FA"/>
              </a:solidFill>
            </a:endParaRPr>
          </a:p>
          <a:p>
            <a:pPr>
              <a:lnSpc>
                <a:spcPct val="150000"/>
              </a:lnSpc>
            </a:pPr>
            <a:r>
              <a:rPr lang="zh-CN" altLang="en-US" sz="1600" dirty="0">
                <a:solidFill>
                  <a:srgbClr val="15F2FA"/>
                </a:solidFill>
              </a:rPr>
              <a:t>述这里输入简单的文字概述这里入简单的文字</a:t>
            </a:r>
            <a:endParaRPr lang="en-US" altLang="zh-CN" sz="1600" dirty="0">
              <a:solidFill>
                <a:srgbClr val="15F2FA"/>
              </a:solidFill>
            </a:endParaRPr>
          </a:p>
          <a:p>
            <a:pPr>
              <a:lnSpc>
                <a:spcPct val="150000"/>
              </a:lnSpc>
            </a:pPr>
            <a:r>
              <a:rPr lang="zh-CN" altLang="en-US" sz="1600" dirty="0">
                <a:solidFill>
                  <a:srgbClr val="15F2FA"/>
                </a:solidFill>
              </a:rPr>
              <a:t>概述这里输入述简单的文字概述这里输入简单</a:t>
            </a:r>
            <a:endParaRPr lang="en-US" altLang="zh-CN" sz="1600" dirty="0">
              <a:solidFill>
                <a:srgbClr val="15F2FA"/>
              </a:solidFill>
            </a:endParaRPr>
          </a:p>
          <a:p>
            <a:pPr>
              <a:lnSpc>
                <a:spcPct val="150000"/>
              </a:lnSpc>
            </a:pPr>
            <a:r>
              <a:rPr lang="zh-CN" altLang="en-US" sz="1600" dirty="0">
                <a:solidFill>
                  <a:srgbClr val="15F2FA"/>
                </a:solidFill>
              </a:rPr>
              <a:t>的文字概述这里输入简单的文字概述这里输入</a:t>
            </a:r>
            <a:endParaRPr lang="en-US" altLang="zh-CN" sz="1600" dirty="0">
              <a:solidFill>
                <a:srgbClr val="15F2FA"/>
              </a:solidFill>
            </a:endParaRPr>
          </a:p>
          <a:p>
            <a:pPr>
              <a:lnSpc>
                <a:spcPct val="150000"/>
              </a:lnSpc>
            </a:pPr>
            <a:r>
              <a:rPr lang="zh-CN" altLang="en-US" sz="1600" dirty="0">
                <a:solidFill>
                  <a:srgbClr val="15F2FA"/>
                </a:solidFill>
              </a:rPr>
              <a:t>简单的文字概述这里输入</a:t>
            </a:r>
          </a:p>
        </p:txBody>
      </p:sp>
      <p:sp>
        <p:nvSpPr>
          <p:cNvPr id="32" name="TextBox 31"/>
          <p:cNvSpPr txBox="1"/>
          <p:nvPr/>
        </p:nvSpPr>
        <p:spPr>
          <a:xfrm>
            <a:off x="1775520" y="1880441"/>
            <a:ext cx="3264363" cy="501650"/>
          </a:xfrm>
          <a:prstGeom prst="rect">
            <a:avLst/>
          </a:prstGeom>
          <a:noFill/>
        </p:spPr>
        <p:txBody>
          <a:bodyPr wrap="square" rtlCol="0">
            <a:spAutoFit/>
          </a:bodyPr>
          <a:lstStyle/>
          <a:p>
            <a:pPr algn="r"/>
            <a:r>
              <a:rPr lang="en-US" altLang="zh-CN" sz="2665" dirty="0">
                <a:solidFill>
                  <a:srgbClr val="15F2FA"/>
                </a:solidFill>
                <a:latin typeface="方正正大黑简体" panose="02000000000000000000" pitchFamily="2" charset="-122"/>
                <a:ea typeface="方正正大黑简体" panose="02000000000000000000" pitchFamily="2" charset="-122"/>
              </a:rPr>
              <a:t>2018</a:t>
            </a:r>
            <a:r>
              <a:rPr lang="zh-CN" altLang="en-US" sz="2665" dirty="0">
                <a:solidFill>
                  <a:srgbClr val="15F2FA"/>
                </a:solidFill>
                <a:latin typeface="方正正大黑简体" panose="02000000000000000000" pitchFamily="2" charset="-122"/>
                <a:ea typeface="方正正大黑简体" panose="02000000000000000000" pitchFamily="2" charset="-122"/>
              </a:rPr>
              <a:t>年工作情况</a:t>
            </a:r>
          </a:p>
        </p:txBody>
      </p:sp>
      <p:sp>
        <p:nvSpPr>
          <p:cNvPr id="33" name="TextBox 32"/>
          <p:cNvSpPr txBox="1"/>
          <p:nvPr/>
        </p:nvSpPr>
        <p:spPr>
          <a:xfrm>
            <a:off x="7152117" y="1892830"/>
            <a:ext cx="3264363" cy="501650"/>
          </a:xfrm>
          <a:prstGeom prst="rect">
            <a:avLst/>
          </a:prstGeom>
          <a:noFill/>
        </p:spPr>
        <p:txBody>
          <a:bodyPr wrap="square" rtlCol="0">
            <a:spAutoFit/>
          </a:bodyPr>
          <a:lstStyle/>
          <a:p>
            <a:r>
              <a:rPr lang="en-US" altLang="zh-CN" sz="2665" dirty="0">
                <a:solidFill>
                  <a:srgbClr val="15F2FA"/>
                </a:solidFill>
                <a:latin typeface="方正正大黑简体" panose="02000000000000000000" pitchFamily="2" charset="-122"/>
                <a:ea typeface="方正正大黑简体" panose="02000000000000000000" pitchFamily="2" charset="-122"/>
              </a:rPr>
              <a:t>2019</a:t>
            </a:r>
            <a:r>
              <a:rPr lang="zh-CN" altLang="en-US" sz="2665" dirty="0">
                <a:solidFill>
                  <a:srgbClr val="15F2FA"/>
                </a:solidFill>
                <a:latin typeface="方正正大黑简体" panose="02000000000000000000" pitchFamily="2" charset="-122"/>
                <a:ea typeface="方正正大黑简体" panose="02000000000000000000" pitchFamily="2" charset="-122"/>
              </a:rPr>
              <a:t>年工作情况</a:t>
            </a:r>
          </a:p>
        </p:txBody>
      </p:sp>
      <p:sp>
        <p:nvSpPr>
          <p:cNvPr id="34" name="TextBox 33"/>
          <p:cNvSpPr txBox="1"/>
          <p:nvPr/>
        </p:nvSpPr>
        <p:spPr>
          <a:xfrm>
            <a:off x="7180466" y="2468893"/>
            <a:ext cx="4388143" cy="1938992"/>
          </a:xfrm>
          <a:prstGeom prst="rect">
            <a:avLst/>
          </a:prstGeom>
          <a:noFill/>
        </p:spPr>
        <p:txBody>
          <a:bodyPr wrap="square" rtlCol="0">
            <a:spAutoFit/>
          </a:bodyPr>
          <a:lstStyle/>
          <a:p>
            <a:pPr>
              <a:lnSpc>
                <a:spcPct val="150000"/>
              </a:lnSpc>
            </a:pPr>
            <a:r>
              <a:rPr lang="zh-CN" altLang="en-US" sz="1600" dirty="0">
                <a:solidFill>
                  <a:srgbClr val="15F2FA"/>
                </a:solidFill>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a:t>
            </a:r>
          </a:p>
        </p:txBody>
      </p:sp>
      <p:sp>
        <p:nvSpPr>
          <p:cNvPr id="35" name="矩形 34"/>
          <p:cNvSpPr/>
          <p:nvPr/>
        </p:nvSpPr>
        <p:spPr>
          <a:xfrm>
            <a:off x="2591611" y="4911986"/>
            <a:ext cx="2256251" cy="302609"/>
          </a:xfrm>
          <a:prstGeom prst="rect">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矩形 35"/>
          <p:cNvSpPr/>
          <p:nvPr/>
        </p:nvSpPr>
        <p:spPr>
          <a:xfrm>
            <a:off x="1295468" y="5392040"/>
            <a:ext cx="3536265" cy="302609"/>
          </a:xfrm>
          <a:prstGeom prst="rect">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7" name="矩形 36"/>
          <p:cNvSpPr/>
          <p:nvPr/>
        </p:nvSpPr>
        <p:spPr>
          <a:xfrm>
            <a:off x="1967541" y="5953526"/>
            <a:ext cx="2880320" cy="302609"/>
          </a:xfrm>
          <a:prstGeom prst="rect">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TextBox 37"/>
          <p:cNvSpPr txBox="1"/>
          <p:nvPr/>
        </p:nvSpPr>
        <p:spPr>
          <a:xfrm>
            <a:off x="2870118" y="4911986"/>
            <a:ext cx="1518364" cy="318100"/>
          </a:xfrm>
          <a:prstGeom prst="rect">
            <a:avLst/>
          </a:prstGeom>
          <a:noFill/>
        </p:spPr>
        <p:txBody>
          <a:bodyPr wrap="none" rtlCol="0">
            <a:spAutoFit/>
          </a:bodyPr>
          <a:lstStyle/>
          <a:p>
            <a:r>
              <a:rPr lang="zh-CN" altLang="en-US" sz="1465" dirty="0">
                <a:solidFill>
                  <a:srgbClr val="15F2FA"/>
                </a:solidFill>
              </a:rPr>
              <a:t>计划完成：</a:t>
            </a:r>
            <a:r>
              <a:rPr lang="en-US" altLang="zh-CN" sz="1465" dirty="0">
                <a:solidFill>
                  <a:srgbClr val="15F2FA"/>
                </a:solidFill>
              </a:rPr>
              <a:t>56</a:t>
            </a:r>
            <a:r>
              <a:rPr lang="zh-CN" altLang="en-US" sz="1465" dirty="0">
                <a:solidFill>
                  <a:srgbClr val="15F2FA"/>
                </a:solidFill>
              </a:rPr>
              <a:t>％</a:t>
            </a:r>
          </a:p>
        </p:txBody>
      </p:sp>
      <p:sp>
        <p:nvSpPr>
          <p:cNvPr id="39" name="TextBox 38"/>
          <p:cNvSpPr txBox="1"/>
          <p:nvPr/>
        </p:nvSpPr>
        <p:spPr>
          <a:xfrm>
            <a:off x="2351585" y="5392039"/>
            <a:ext cx="1997663" cy="318100"/>
          </a:xfrm>
          <a:prstGeom prst="rect">
            <a:avLst/>
          </a:prstGeom>
          <a:noFill/>
        </p:spPr>
        <p:txBody>
          <a:bodyPr wrap="none" rtlCol="0">
            <a:spAutoFit/>
          </a:bodyPr>
          <a:lstStyle/>
          <a:p>
            <a:r>
              <a:rPr lang="zh-CN" altLang="en-US" sz="1465" dirty="0">
                <a:solidFill>
                  <a:srgbClr val="15F2FA"/>
                </a:solidFill>
              </a:rPr>
              <a:t>实际完成数目：</a:t>
            </a:r>
            <a:r>
              <a:rPr lang="en-US" altLang="zh-CN" sz="1465" dirty="0">
                <a:solidFill>
                  <a:srgbClr val="15F2FA"/>
                </a:solidFill>
              </a:rPr>
              <a:t>820</a:t>
            </a:r>
            <a:r>
              <a:rPr lang="zh-CN" altLang="en-US" sz="1465" dirty="0">
                <a:solidFill>
                  <a:srgbClr val="15F2FA"/>
                </a:solidFill>
              </a:rPr>
              <a:t>万</a:t>
            </a:r>
          </a:p>
        </p:txBody>
      </p:sp>
      <p:sp>
        <p:nvSpPr>
          <p:cNvPr id="40" name="TextBox 39"/>
          <p:cNvSpPr txBox="1"/>
          <p:nvPr/>
        </p:nvSpPr>
        <p:spPr>
          <a:xfrm>
            <a:off x="2927648" y="5960507"/>
            <a:ext cx="1435008" cy="318100"/>
          </a:xfrm>
          <a:prstGeom prst="rect">
            <a:avLst/>
          </a:prstGeom>
          <a:noFill/>
        </p:spPr>
        <p:txBody>
          <a:bodyPr wrap="none" rtlCol="0">
            <a:spAutoFit/>
          </a:bodyPr>
          <a:lstStyle/>
          <a:p>
            <a:r>
              <a:rPr lang="zh-CN" altLang="en-US" sz="1465" dirty="0">
                <a:solidFill>
                  <a:srgbClr val="15F2FA"/>
                </a:solidFill>
              </a:rPr>
              <a:t>回款数：</a:t>
            </a:r>
            <a:r>
              <a:rPr lang="en-US" altLang="zh-CN" sz="1465" dirty="0">
                <a:solidFill>
                  <a:srgbClr val="15F2FA"/>
                </a:solidFill>
              </a:rPr>
              <a:t>640</a:t>
            </a:r>
            <a:r>
              <a:rPr lang="zh-CN" altLang="en-US" sz="1465" dirty="0">
                <a:solidFill>
                  <a:srgbClr val="15F2FA"/>
                </a:solidFill>
              </a:rPr>
              <a:t>万</a:t>
            </a:r>
          </a:p>
        </p:txBody>
      </p:sp>
      <p:sp>
        <p:nvSpPr>
          <p:cNvPr id="41" name="矩形 40"/>
          <p:cNvSpPr/>
          <p:nvPr/>
        </p:nvSpPr>
        <p:spPr>
          <a:xfrm>
            <a:off x="7344139" y="4911986"/>
            <a:ext cx="2256251" cy="3026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2" name="矩形 41"/>
          <p:cNvSpPr/>
          <p:nvPr/>
        </p:nvSpPr>
        <p:spPr>
          <a:xfrm>
            <a:off x="7360269" y="5392040"/>
            <a:ext cx="3536265" cy="3026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3" name="矩形 42"/>
          <p:cNvSpPr/>
          <p:nvPr/>
        </p:nvSpPr>
        <p:spPr>
          <a:xfrm>
            <a:off x="7344139" y="5953526"/>
            <a:ext cx="2880320" cy="3026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4" name="TextBox 43"/>
          <p:cNvSpPr txBox="1"/>
          <p:nvPr/>
        </p:nvSpPr>
        <p:spPr>
          <a:xfrm>
            <a:off x="7622646" y="4911986"/>
            <a:ext cx="1518364" cy="318100"/>
          </a:xfrm>
          <a:prstGeom prst="rect">
            <a:avLst/>
          </a:prstGeom>
          <a:noFill/>
        </p:spPr>
        <p:txBody>
          <a:bodyPr wrap="none" rtlCol="0">
            <a:spAutoFit/>
          </a:bodyPr>
          <a:lstStyle/>
          <a:p>
            <a:r>
              <a:rPr lang="zh-CN" altLang="en-US" sz="1465" dirty="0">
                <a:solidFill>
                  <a:srgbClr val="15F2FA"/>
                </a:solidFill>
              </a:rPr>
              <a:t>计划完成：</a:t>
            </a:r>
            <a:r>
              <a:rPr lang="en-US" altLang="zh-CN" sz="1465" dirty="0">
                <a:solidFill>
                  <a:srgbClr val="15F2FA"/>
                </a:solidFill>
              </a:rPr>
              <a:t>56</a:t>
            </a:r>
            <a:r>
              <a:rPr lang="zh-CN" altLang="en-US" sz="1465" dirty="0">
                <a:solidFill>
                  <a:srgbClr val="15F2FA"/>
                </a:solidFill>
              </a:rPr>
              <a:t>％</a:t>
            </a:r>
          </a:p>
        </p:txBody>
      </p:sp>
      <p:sp>
        <p:nvSpPr>
          <p:cNvPr id="45" name="TextBox 44"/>
          <p:cNvSpPr txBox="1"/>
          <p:nvPr/>
        </p:nvSpPr>
        <p:spPr>
          <a:xfrm>
            <a:off x="7632171" y="5392039"/>
            <a:ext cx="1997663" cy="318100"/>
          </a:xfrm>
          <a:prstGeom prst="rect">
            <a:avLst/>
          </a:prstGeom>
          <a:noFill/>
        </p:spPr>
        <p:txBody>
          <a:bodyPr wrap="none" rtlCol="0">
            <a:spAutoFit/>
          </a:bodyPr>
          <a:lstStyle/>
          <a:p>
            <a:r>
              <a:rPr lang="zh-CN" altLang="en-US" sz="1465" dirty="0">
                <a:solidFill>
                  <a:srgbClr val="15F2FA"/>
                </a:solidFill>
              </a:rPr>
              <a:t>实际完成数目：</a:t>
            </a:r>
            <a:r>
              <a:rPr lang="en-US" altLang="zh-CN" sz="1465" dirty="0">
                <a:solidFill>
                  <a:srgbClr val="15F2FA"/>
                </a:solidFill>
              </a:rPr>
              <a:t>820</a:t>
            </a:r>
            <a:r>
              <a:rPr lang="zh-CN" altLang="en-US" sz="1465" dirty="0">
                <a:solidFill>
                  <a:srgbClr val="15F2FA"/>
                </a:solidFill>
              </a:rPr>
              <a:t>万</a:t>
            </a:r>
          </a:p>
        </p:txBody>
      </p:sp>
      <p:sp>
        <p:nvSpPr>
          <p:cNvPr id="46" name="TextBox 45"/>
          <p:cNvSpPr txBox="1"/>
          <p:nvPr/>
        </p:nvSpPr>
        <p:spPr>
          <a:xfrm>
            <a:off x="7648267" y="5960507"/>
            <a:ext cx="1435008" cy="318100"/>
          </a:xfrm>
          <a:prstGeom prst="rect">
            <a:avLst/>
          </a:prstGeom>
          <a:noFill/>
        </p:spPr>
        <p:txBody>
          <a:bodyPr wrap="none" rtlCol="0">
            <a:spAutoFit/>
          </a:bodyPr>
          <a:lstStyle/>
          <a:p>
            <a:r>
              <a:rPr lang="zh-CN" altLang="en-US" sz="1465" dirty="0">
                <a:solidFill>
                  <a:srgbClr val="15F2FA"/>
                </a:solidFill>
              </a:rPr>
              <a:t>回款数：</a:t>
            </a:r>
            <a:r>
              <a:rPr lang="en-US" altLang="zh-CN" sz="1465" dirty="0">
                <a:solidFill>
                  <a:srgbClr val="15F2FA"/>
                </a:solidFill>
              </a:rPr>
              <a:t>640</a:t>
            </a:r>
            <a:r>
              <a:rPr lang="zh-CN" altLang="en-US" sz="1465" dirty="0">
                <a:solidFill>
                  <a:srgbClr val="15F2FA"/>
                </a:solidFill>
              </a:rPr>
              <a:t>万</a:t>
            </a:r>
          </a:p>
        </p:txBody>
      </p:sp>
      <p:sp>
        <p:nvSpPr>
          <p:cNvPr id="4" name="TextBox 1"/>
          <p:cNvSpPr txBox="1"/>
          <p:nvPr/>
        </p:nvSpPr>
        <p:spPr>
          <a:xfrm>
            <a:off x="5750437" y="3453779"/>
            <a:ext cx="822661" cy="666786"/>
          </a:xfrm>
          <a:prstGeom prst="rect">
            <a:avLst/>
          </a:prstGeom>
          <a:noFill/>
        </p:spPr>
        <p:txBody>
          <a:bodyPr wrap="none" rtlCol="0">
            <a:spAutoFit/>
          </a:bodyPr>
          <a:lstStyle/>
          <a:p>
            <a:r>
              <a:rPr lang="en-US" altLang="zh-CN" sz="3735" b="1" dirty="0">
                <a:solidFill>
                  <a:srgbClr val="15F2FA"/>
                </a:solidFill>
              </a:rPr>
              <a:t>VS</a:t>
            </a:r>
            <a:endParaRPr lang="zh-CN" altLang="en-US" sz="3735" b="1" dirty="0">
              <a:solidFill>
                <a:srgbClr val="15F2FA"/>
              </a:solidFill>
            </a:endParaRPr>
          </a:p>
        </p:txBody>
      </p:sp>
    </p:spTree>
  </p:cSld>
  <p:clrMapOvr>
    <a:masterClrMapping/>
  </p:clrMapOvr>
  <p:transition advTm="9781">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p:stCondLst>
                              <p:cond delay="1500"/>
                            </p:stCondLst>
                            <p:childTnLst>
                              <p:par>
                                <p:cTn id="14" presetID="16" presetClass="entr" presetSubtype="26"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arn(inHorizontal)">
                                      <p:cBhvr>
                                        <p:cTn id="16" dur="500"/>
                                        <p:tgtEl>
                                          <p:spTgt spid="23"/>
                                        </p:tgtEl>
                                      </p:cBhvr>
                                    </p:animEffect>
                                  </p:childTnLst>
                                </p:cTn>
                              </p:par>
                            </p:childTnLst>
                          </p:cTn>
                        </p:par>
                        <p:par>
                          <p:cTn id="17" fill="hold">
                            <p:stCondLst>
                              <p:cond delay="2000"/>
                            </p:stCondLst>
                            <p:childTnLst>
                              <p:par>
                                <p:cTn id="18" presetID="21" presetClass="entr" presetSubtype="1"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heel(1)">
                                      <p:cBhvr>
                                        <p:cTn id="20" dur="2000"/>
                                        <p:tgtEl>
                                          <p:spTgt spid="24"/>
                                        </p:tgtEl>
                                      </p:cBhvr>
                                    </p:animEffect>
                                  </p:childTnLst>
                                </p:cTn>
                              </p:par>
                            </p:childTnLst>
                          </p:cTn>
                        </p:par>
                        <p:par>
                          <p:cTn id="21" fill="hold">
                            <p:stCondLst>
                              <p:cond delay="4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2"/>
                                        </p:tgtEl>
                                        <p:attrNameLst>
                                          <p:attrName>style.visibility</p:attrName>
                                        </p:attrNameLst>
                                      </p:cBhvr>
                                      <p:to>
                                        <p:strVal val="visible"/>
                                      </p:to>
                                    </p:set>
                                    <p:anim calcmode="lin" valueType="num">
                                      <p:cBhvr>
                                        <p:cTn id="24"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2"/>
                                        </p:tgtEl>
                                        <p:attrNameLst>
                                          <p:attrName>ppt_y</p:attrName>
                                        </p:attrNameLst>
                                      </p:cBhvr>
                                      <p:tavLst>
                                        <p:tav tm="0">
                                          <p:val>
                                            <p:strVal val="#ppt_y"/>
                                          </p:val>
                                        </p:tav>
                                        <p:tav tm="100000">
                                          <p:val>
                                            <p:strVal val="#ppt_y"/>
                                          </p:val>
                                        </p:tav>
                                      </p:tavLst>
                                    </p:anim>
                                    <p:anim calcmode="lin" valueType="num">
                                      <p:cBhvr>
                                        <p:cTn id="26"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2"/>
                                        </p:tgtEl>
                                      </p:cBhvr>
                                    </p:animEffect>
                                  </p:childTnLst>
                                </p:cTn>
                              </p:par>
                            </p:childTnLst>
                          </p:cTn>
                        </p:par>
                        <p:par>
                          <p:cTn id="29" fill="hold">
                            <p:stCondLst>
                              <p:cond delay="4900"/>
                            </p:stCondLst>
                            <p:childTnLst>
                              <p:par>
                                <p:cTn id="30" presetID="2" presetClass="entr" presetSubtype="4"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ppt_x"/>
                                          </p:val>
                                        </p:tav>
                                        <p:tav tm="100000">
                                          <p:val>
                                            <p:strVal val="#ppt_x"/>
                                          </p:val>
                                        </p:tav>
                                      </p:tavLst>
                                    </p:anim>
                                    <p:anim calcmode="lin" valueType="num">
                                      <p:cBhvr additive="base">
                                        <p:cTn id="33" dur="500" fill="hold"/>
                                        <p:tgtEl>
                                          <p:spTgt spid="27"/>
                                        </p:tgtEl>
                                        <p:attrNameLst>
                                          <p:attrName>ppt_y</p:attrName>
                                        </p:attrNameLst>
                                      </p:cBhvr>
                                      <p:tavLst>
                                        <p:tav tm="0">
                                          <p:val>
                                            <p:strVal val="1+#ppt_h/2"/>
                                          </p:val>
                                        </p:tav>
                                        <p:tav tm="100000">
                                          <p:val>
                                            <p:strVal val="#ppt_y"/>
                                          </p:val>
                                        </p:tav>
                                      </p:tavLst>
                                    </p:anim>
                                  </p:childTnLst>
                                </p:cTn>
                              </p:par>
                            </p:childTnLst>
                          </p:cTn>
                        </p:par>
                        <p:par>
                          <p:cTn id="34" fill="hold">
                            <p:stCondLst>
                              <p:cond delay="54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33"/>
                                        </p:tgtEl>
                                        <p:attrNameLst>
                                          <p:attrName>style.visibility</p:attrName>
                                        </p:attrNameLst>
                                      </p:cBhvr>
                                      <p:to>
                                        <p:strVal val="visible"/>
                                      </p:to>
                                    </p:set>
                                    <p:anim calcmode="lin" valueType="num">
                                      <p:cBhvr>
                                        <p:cTn id="37"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33"/>
                                        </p:tgtEl>
                                        <p:attrNameLst>
                                          <p:attrName>ppt_y</p:attrName>
                                        </p:attrNameLst>
                                      </p:cBhvr>
                                      <p:tavLst>
                                        <p:tav tm="0">
                                          <p:val>
                                            <p:strVal val="#ppt_y"/>
                                          </p:val>
                                        </p:tav>
                                        <p:tav tm="100000">
                                          <p:val>
                                            <p:strVal val="#ppt_y"/>
                                          </p:val>
                                        </p:tav>
                                      </p:tavLst>
                                    </p:anim>
                                    <p:anim calcmode="lin" valueType="num">
                                      <p:cBhvr>
                                        <p:cTn id="39"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33"/>
                                        </p:tgtEl>
                                      </p:cBhvr>
                                    </p:animEffect>
                                  </p:childTnLst>
                                </p:cTn>
                              </p:par>
                            </p:childTnLst>
                          </p:cTn>
                        </p:par>
                        <p:par>
                          <p:cTn id="42" fill="hold">
                            <p:stCondLst>
                              <p:cond delay="6300"/>
                            </p:stCondLst>
                            <p:childTnLst>
                              <p:par>
                                <p:cTn id="43" presetID="2" presetClass="entr" presetSubtype="4"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ppt_x"/>
                                          </p:val>
                                        </p:tav>
                                        <p:tav tm="100000">
                                          <p:val>
                                            <p:strVal val="#ppt_x"/>
                                          </p:val>
                                        </p:tav>
                                      </p:tavLst>
                                    </p:anim>
                                    <p:anim calcmode="lin" valueType="num">
                                      <p:cBhvr additive="base">
                                        <p:cTn id="46" dur="500" fill="hold"/>
                                        <p:tgtEl>
                                          <p:spTgt spid="34"/>
                                        </p:tgtEl>
                                        <p:attrNameLst>
                                          <p:attrName>ppt_y</p:attrName>
                                        </p:attrNameLst>
                                      </p:cBhvr>
                                      <p:tavLst>
                                        <p:tav tm="0">
                                          <p:val>
                                            <p:strVal val="1+#ppt_h/2"/>
                                          </p:val>
                                        </p:tav>
                                        <p:tav tm="100000">
                                          <p:val>
                                            <p:strVal val="#ppt_y"/>
                                          </p:val>
                                        </p:tav>
                                      </p:tavLst>
                                    </p:anim>
                                  </p:childTnLst>
                                </p:cTn>
                              </p:par>
                            </p:childTnLst>
                          </p:cTn>
                        </p:par>
                        <p:par>
                          <p:cTn id="47" fill="hold">
                            <p:stCondLst>
                              <p:cond delay="6800"/>
                            </p:stCondLst>
                            <p:childTnLst>
                              <p:par>
                                <p:cTn id="48" presetID="22" presetClass="entr" presetSubtype="2"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right)">
                                      <p:cBhvr>
                                        <p:cTn id="50" dur="400"/>
                                        <p:tgtEl>
                                          <p:spTgt spid="35"/>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right)">
                                      <p:cBhvr>
                                        <p:cTn id="53" dur="500"/>
                                        <p:tgtEl>
                                          <p:spTgt spid="38"/>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left)">
                                      <p:cBhvr>
                                        <p:cTn id="56" dur="500"/>
                                        <p:tgtEl>
                                          <p:spTgt spid="44"/>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500"/>
                                        <p:tgtEl>
                                          <p:spTgt spid="41"/>
                                        </p:tgtEl>
                                      </p:cBhvr>
                                    </p:animEffect>
                                  </p:childTnLst>
                                </p:cTn>
                              </p:par>
                            </p:childTnLst>
                          </p:cTn>
                        </p:par>
                        <p:par>
                          <p:cTn id="60" fill="hold">
                            <p:stCondLst>
                              <p:cond delay="7300"/>
                            </p:stCondLst>
                            <p:childTnLst>
                              <p:par>
                                <p:cTn id="61" presetID="22" presetClass="entr" presetSubtype="2"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right)">
                                      <p:cBhvr>
                                        <p:cTn id="63" dur="500"/>
                                        <p:tgtEl>
                                          <p:spTgt spid="36"/>
                                        </p:tgtEl>
                                      </p:cBhvr>
                                    </p:animEffect>
                                  </p:childTnLst>
                                </p:cTn>
                              </p:par>
                              <p:par>
                                <p:cTn id="64" presetID="22" presetClass="entr" presetSubtype="2"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wipe(right)">
                                      <p:cBhvr>
                                        <p:cTn id="66" dur="500"/>
                                        <p:tgtEl>
                                          <p:spTgt spid="39"/>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wipe(left)">
                                      <p:cBhvr>
                                        <p:cTn id="69" dur="500"/>
                                        <p:tgtEl>
                                          <p:spTgt spid="42"/>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wipe(left)">
                                      <p:cBhvr>
                                        <p:cTn id="72" dur="500"/>
                                        <p:tgtEl>
                                          <p:spTgt spid="45"/>
                                        </p:tgtEl>
                                      </p:cBhvr>
                                    </p:animEffect>
                                  </p:childTnLst>
                                </p:cTn>
                              </p:par>
                            </p:childTnLst>
                          </p:cTn>
                        </p:par>
                        <p:par>
                          <p:cTn id="73" fill="hold">
                            <p:stCondLst>
                              <p:cond delay="7800"/>
                            </p:stCondLst>
                            <p:childTnLst>
                              <p:par>
                                <p:cTn id="74" presetID="22" presetClass="entr" presetSubtype="2"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right)">
                                      <p:cBhvr>
                                        <p:cTn id="76" dur="500"/>
                                        <p:tgtEl>
                                          <p:spTgt spid="40"/>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wipe(right)">
                                      <p:cBhvr>
                                        <p:cTn id="79" dur="500"/>
                                        <p:tgtEl>
                                          <p:spTgt spid="37"/>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left)">
                                      <p:cBhvr>
                                        <p:cTn id="82" dur="500"/>
                                        <p:tgtEl>
                                          <p:spTgt spid="43"/>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wipe(left)">
                                      <p:cBhvr>
                                        <p:cTn id="85" dur="500"/>
                                        <p:tgtEl>
                                          <p:spTgt spid="46"/>
                                        </p:tgtEl>
                                      </p:cBhvr>
                                    </p:animEffect>
                                  </p:childTnLst>
                                </p:cTn>
                              </p:par>
                            </p:childTnLst>
                          </p:cTn>
                        </p:par>
                        <p:par>
                          <p:cTn id="86" fill="hold">
                            <p:stCondLst>
                              <p:cond delay="8300"/>
                            </p:stCondLst>
                            <p:childTnLst>
                              <p:par>
                                <p:cTn id="87" presetID="2" presetClass="entr" presetSubtype="4" fill="hold" grpId="0" nodeType="afterEffect">
                                  <p:stCondLst>
                                    <p:cond delay="0"/>
                                  </p:stCondLst>
                                  <p:childTnLst>
                                    <p:set>
                                      <p:cBhvr>
                                        <p:cTn id="88" dur="1" fill="hold">
                                          <p:stCondLst>
                                            <p:cond delay="0"/>
                                          </p:stCondLst>
                                        </p:cTn>
                                        <p:tgtEl>
                                          <p:spTgt spid="4"/>
                                        </p:tgtEl>
                                        <p:attrNameLst>
                                          <p:attrName>style.visibility</p:attrName>
                                        </p:attrNameLst>
                                      </p:cBhvr>
                                      <p:to>
                                        <p:strVal val="visible"/>
                                      </p:to>
                                    </p:set>
                                    <p:anim calcmode="lin" valueType="num">
                                      <p:cBhvr additive="base">
                                        <p:cTn id="89" dur="500" fill="hold"/>
                                        <p:tgtEl>
                                          <p:spTgt spid="4"/>
                                        </p:tgtEl>
                                        <p:attrNameLst>
                                          <p:attrName>ppt_x</p:attrName>
                                        </p:attrNameLst>
                                      </p:cBhvr>
                                      <p:tavLst>
                                        <p:tav tm="0">
                                          <p:val>
                                            <p:strVal val="#ppt_x"/>
                                          </p:val>
                                        </p:tav>
                                        <p:tav tm="100000">
                                          <p:val>
                                            <p:strVal val="#ppt_x"/>
                                          </p:val>
                                        </p:tav>
                                      </p:tavLst>
                                    </p:anim>
                                    <p:anim calcmode="lin" valueType="num">
                                      <p:cBhvr additive="base">
                                        <p:cTn id="9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bldLvl="0" animBg="1"/>
      <p:bldP spid="27" grpId="0"/>
      <p:bldP spid="32" grpId="0"/>
      <p:bldP spid="33" grpId="0"/>
      <p:bldP spid="34" grpId="0"/>
      <p:bldP spid="35" grpId="0" bldLvl="0" animBg="1"/>
      <p:bldP spid="36" grpId="0" bldLvl="0" animBg="1"/>
      <p:bldP spid="37" grpId="0" bldLvl="0" animBg="1"/>
      <p:bldP spid="38" grpId="0"/>
      <p:bldP spid="39" grpId="0"/>
      <p:bldP spid="40" grpId="0"/>
      <p:bldP spid="41" grpId="0" bldLvl="0" animBg="1"/>
      <p:bldP spid="42" grpId="0" bldLvl="0" animBg="1"/>
      <p:bldP spid="43" grpId="0" bldLvl="0" animBg="1"/>
      <p:bldP spid="44" grpId="0"/>
      <p:bldP spid="45" grpId="0"/>
      <p:bldP spid="46"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140970" y="226695"/>
            <a:ext cx="3890645" cy="460375"/>
          </a:xfrm>
          <a:prstGeom prst="rect">
            <a:avLst/>
          </a:prstGeom>
          <a:noFill/>
          <a:ln w="9525">
            <a:noFill/>
            <a:miter lim="800000"/>
          </a:ln>
        </p:spPr>
        <p:txBody>
          <a:bodyPr wrap="square">
            <a:spAutoFit/>
          </a:bodyPr>
          <a:lstStyle/>
          <a:p>
            <a:r>
              <a:rPr lang="zh-CN" altLang="en-US" sz="2400" dirty="0">
                <a:solidFill>
                  <a:srgbClr val="15F2FA"/>
                </a:solidFill>
                <a:latin typeface="微软雅黑" panose="020B0503020204020204" charset="-122"/>
                <a:ea typeface="微软雅黑" panose="020B0503020204020204" charset="-122"/>
              </a:rPr>
              <a:t>点击添加相关标题</a:t>
            </a:r>
          </a:p>
        </p:txBody>
      </p:sp>
      <p:cxnSp>
        <p:nvCxnSpPr>
          <p:cNvPr id="3" name="直接连接符 2"/>
          <p:cNvCxnSpPr/>
          <p:nvPr/>
        </p:nvCxnSpPr>
        <p:spPr>
          <a:xfrm>
            <a:off x="0" y="799888"/>
            <a:ext cx="12192000" cy="0"/>
          </a:xfrm>
          <a:prstGeom prst="line">
            <a:avLst/>
          </a:prstGeom>
          <a:ln>
            <a:solidFill>
              <a:srgbClr val="15F2FA"/>
            </a:solidFill>
          </a:ln>
        </p:spPr>
        <p:style>
          <a:lnRef idx="1">
            <a:schemeClr val="accent1"/>
          </a:lnRef>
          <a:fillRef idx="0">
            <a:schemeClr val="accent1"/>
          </a:fillRef>
          <a:effectRef idx="0">
            <a:schemeClr val="accent1"/>
          </a:effectRef>
          <a:fontRef idx="minor">
            <a:schemeClr val="tx1"/>
          </a:fontRef>
        </p:style>
      </p:cxnSp>
      <p:sp>
        <p:nvSpPr>
          <p:cNvPr id="4" name="Line 13"/>
          <p:cNvSpPr>
            <a:spLocks noChangeShapeType="1"/>
          </p:cNvSpPr>
          <p:nvPr/>
        </p:nvSpPr>
        <p:spPr bwMode="auto">
          <a:xfrm>
            <a:off x="623392" y="3853024"/>
            <a:ext cx="10849205" cy="0"/>
          </a:xfrm>
          <a:prstGeom prst="line">
            <a:avLst/>
          </a:prstGeom>
          <a:noFill/>
          <a:ln w="101600">
            <a:solidFill>
              <a:srgbClr val="15F2FA"/>
            </a:solidFill>
            <a:round/>
            <a:tailEnd type="triangle" w="med" len="med"/>
          </a:ln>
          <a:effectLst/>
        </p:spPr>
        <p:txBody>
          <a:bodyPr/>
          <a:lstStyle/>
          <a:p>
            <a:pPr>
              <a:defRPr/>
            </a:pPr>
            <a:endParaRPr lang="zh-CN" altLang="en-US" sz="2400">
              <a:ln>
                <a:solidFill>
                  <a:srgbClr val="FFD347"/>
                </a:solidFill>
              </a:ln>
              <a:latin typeface="微软雅黑" panose="020B0503020204020204" charset="-122"/>
              <a:ea typeface="微软雅黑" panose="020B0503020204020204" charset="-122"/>
              <a:cs typeface="宋体" panose="02010600030101010101" pitchFamily="2" charset="-122"/>
            </a:endParaRPr>
          </a:p>
        </p:txBody>
      </p:sp>
      <p:sp>
        <p:nvSpPr>
          <p:cNvPr id="5" name="AutoShape 2"/>
          <p:cNvSpPr>
            <a:spLocks noChangeArrowheads="1"/>
          </p:cNvSpPr>
          <p:nvPr/>
        </p:nvSpPr>
        <p:spPr bwMode="auto">
          <a:xfrm>
            <a:off x="2123280" y="1461192"/>
            <a:ext cx="2159000" cy="2002367"/>
          </a:xfrm>
          <a:prstGeom prst="roundRect">
            <a:avLst>
              <a:gd name="adj" fmla="val 13009"/>
            </a:avLst>
          </a:prstGeom>
          <a:noFill/>
          <a:ln w="28575" cap="rnd">
            <a:solidFill>
              <a:srgbClr val="15F2FA"/>
            </a:solidFill>
            <a:prstDash val="sysDot"/>
            <a:round/>
          </a:ln>
          <a:effectLst/>
        </p:spPr>
        <p:txBody>
          <a:bodyPr wrap="none" anchor="ctr"/>
          <a:lstStyle/>
          <a:p>
            <a:pPr>
              <a:defRPr/>
            </a:pPr>
            <a:endParaRPr lang="zh-CN" altLang="en-US" sz="2400">
              <a:solidFill>
                <a:srgbClr val="595959"/>
              </a:solidFill>
              <a:latin typeface="微软雅黑" panose="020B0503020204020204" charset="-122"/>
              <a:ea typeface="微软雅黑" panose="020B0503020204020204" charset="-122"/>
              <a:cs typeface="宋体" panose="02010600030101010101" pitchFamily="2" charset="-122"/>
            </a:endParaRPr>
          </a:p>
        </p:txBody>
      </p:sp>
      <p:sp>
        <p:nvSpPr>
          <p:cNvPr id="6" name="Line 16"/>
          <p:cNvSpPr>
            <a:spLocks noChangeShapeType="1"/>
          </p:cNvSpPr>
          <p:nvPr/>
        </p:nvSpPr>
        <p:spPr bwMode="auto">
          <a:xfrm flipH="1">
            <a:off x="2345531" y="1696143"/>
            <a:ext cx="0" cy="2152649"/>
          </a:xfrm>
          <a:prstGeom prst="line">
            <a:avLst/>
          </a:prstGeom>
          <a:noFill/>
          <a:ln w="19050">
            <a:solidFill>
              <a:srgbClr val="15F2F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2400">
              <a:latin typeface="微软雅黑" panose="020B0503020204020204" charset="-122"/>
              <a:ea typeface="微软雅黑" panose="020B0503020204020204" charset="-122"/>
            </a:endParaRPr>
          </a:p>
        </p:txBody>
      </p:sp>
      <p:grpSp>
        <p:nvGrpSpPr>
          <p:cNvPr id="7" name="Group 138"/>
          <p:cNvGrpSpPr/>
          <p:nvPr/>
        </p:nvGrpSpPr>
        <p:grpSpPr bwMode="auto">
          <a:xfrm>
            <a:off x="2219282" y="3728750"/>
            <a:ext cx="242868" cy="242808"/>
            <a:chOff x="1661" y="2750"/>
            <a:chExt cx="250" cy="250"/>
          </a:xfrm>
          <a:solidFill>
            <a:schemeClr val="bg1"/>
          </a:solidFill>
        </p:grpSpPr>
        <p:sp>
          <p:nvSpPr>
            <p:cNvPr id="8" name="Oval 139"/>
            <p:cNvSpPr>
              <a:spLocks noChangeArrowheads="1"/>
            </p:cNvSpPr>
            <p:nvPr/>
          </p:nvSpPr>
          <p:spPr bwMode="auto">
            <a:xfrm>
              <a:off x="1661" y="2750"/>
              <a:ext cx="250" cy="250"/>
            </a:xfrm>
            <a:prstGeom prst="ellipse">
              <a:avLst/>
            </a:prstGeom>
            <a:grp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sz="2400">
                <a:latin typeface="微软雅黑" panose="020B0503020204020204" charset="-122"/>
                <a:ea typeface="微软雅黑" panose="020B0503020204020204" charset="-122"/>
              </a:endParaRPr>
            </a:p>
          </p:txBody>
        </p:sp>
        <p:sp>
          <p:nvSpPr>
            <p:cNvPr id="9" name="Oval 140"/>
            <p:cNvSpPr>
              <a:spLocks noChangeArrowheads="1"/>
            </p:cNvSpPr>
            <p:nvPr/>
          </p:nvSpPr>
          <p:spPr bwMode="auto">
            <a:xfrm>
              <a:off x="1729" y="2818"/>
              <a:ext cx="114" cy="114"/>
            </a:xfrm>
            <a:prstGeom prst="ellipse">
              <a:avLst/>
            </a:prstGeom>
            <a:grp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sz="2400">
                <a:latin typeface="微软雅黑" panose="020B0503020204020204" charset="-122"/>
                <a:ea typeface="微软雅黑" panose="020B0503020204020204" charset="-122"/>
              </a:endParaRPr>
            </a:p>
          </p:txBody>
        </p:sp>
      </p:grpSp>
      <p:sp>
        <p:nvSpPr>
          <p:cNvPr id="10" name="TextBox 57"/>
          <p:cNvSpPr txBox="1">
            <a:spLocks noChangeArrowheads="1"/>
          </p:cNvSpPr>
          <p:nvPr/>
        </p:nvSpPr>
        <p:spPr bwMode="auto">
          <a:xfrm>
            <a:off x="2351418" y="1550092"/>
            <a:ext cx="1708149" cy="461665"/>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400" b="1" dirty="0">
                <a:solidFill>
                  <a:srgbClr val="15F2FA"/>
                </a:solidFill>
                <a:latin typeface="微软雅黑" panose="020B0503020204020204" charset="-122"/>
                <a:ea typeface="微软雅黑" panose="020B0503020204020204" charset="-122"/>
              </a:rPr>
              <a:t>标题</a:t>
            </a:r>
          </a:p>
        </p:txBody>
      </p:sp>
      <p:sp>
        <p:nvSpPr>
          <p:cNvPr id="11" name="TextBox 57"/>
          <p:cNvSpPr txBox="1">
            <a:spLocks noChangeArrowheads="1"/>
          </p:cNvSpPr>
          <p:nvPr/>
        </p:nvSpPr>
        <p:spPr bwMode="auto">
          <a:xfrm>
            <a:off x="2374701" y="2039042"/>
            <a:ext cx="2063601" cy="1200329"/>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charset="-122"/>
                <a:ea typeface="微软雅黑" panose="020B0503020204020204" charset="-122"/>
              </a:defRPr>
            </a:lvl1pPr>
            <a:lvl2pPr marL="742950" indent="-285750" eaLnBrk="0" hangingPunct="0">
              <a:tabLst>
                <a:tab pos="101600" algn="l"/>
              </a:tabLst>
              <a:defRPr>
                <a:latin typeface="Calibri" panose="020F0502020204030204" charset="0"/>
                <a:ea typeface="宋体" panose="02010600030101010101" pitchFamily="2" charset="-122"/>
              </a:defRPr>
            </a:lvl2pPr>
            <a:lvl3pPr marL="1143000" indent="-228600" eaLnBrk="0" hangingPunct="0">
              <a:tabLst>
                <a:tab pos="101600" algn="l"/>
              </a:tabLst>
              <a:defRPr>
                <a:latin typeface="Calibri" panose="020F0502020204030204" charset="0"/>
                <a:ea typeface="宋体" panose="02010600030101010101" pitchFamily="2" charset="-122"/>
              </a:defRPr>
            </a:lvl3pPr>
            <a:lvl4pPr marL="1600200" indent="-228600" eaLnBrk="0" hangingPunct="0">
              <a:tabLst>
                <a:tab pos="101600" algn="l"/>
              </a:tabLst>
              <a:defRPr>
                <a:latin typeface="Calibri" panose="020F0502020204030204" charset="0"/>
                <a:ea typeface="宋体" panose="02010600030101010101" pitchFamily="2" charset="-122"/>
              </a:defRPr>
            </a:lvl4pPr>
            <a:lvl5pPr marL="2057400" indent="-228600" eaLnBrk="0" hangingPunct="0">
              <a:tabLst>
                <a:tab pos="101600" algn="l"/>
              </a:tabLst>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charset="0"/>
                <a:ea typeface="宋体" panose="02010600030101010101" pitchFamily="2" charset="-122"/>
              </a:defRPr>
            </a:lvl9pPr>
          </a:lstStyle>
          <a:p>
            <a:r>
              <a:rPr lang="zh-CN" altLang="en-US" sz="1600" dirty="0">
                <a:solidFill>
                  <a:srgbClr val="15F2FA"/>
                </a:solidFill>
              </a:rPr>
              <a:t>添加文本说明内容</a:t>
            </a:r>
            <a:endParaRPr lang="en-US" altLang="zh-CN" sz="1600" dirty="0">
              <a:solidFill>
                <a:srgbClr val="15F2FA"/>
              </a:solidFill>
            </a:endParaRPr>
          </a:p>
          <a:p>
            <a:r>
              <a:rPr lang="zh-CN" altLang="en-US" sz="1600" dirty="0">
                <a:solidFill>
                  <a:srgbClr val="15F2FA"/>
                </a:solidFill>
              </a:rPr>
              <a:t>添加文本说明内容</a:t>
            </a:r>
          </a:p>
          <a:p>
            <a:r>
              <a:rPr lang="zh-CN" altLang="en-US" sz="1600" dirty="0">
                <a:solidFill>
                  <a:srgbClr val="15F2FA"/>
                </a:solidFill>
              </a:rPr>
              <a:t>添加文本说明内容</a:t>
            </a:r>
          </a:p>
        </p:txBody>
      </p:sp>
      <p:sp>
        <p:nvSpPr>
          <p:cNvPr id="12" name="AutoShape 17"/>
          <p:cNvSpPr>
            <a:spLocks noChangeArrowheads="1"/>
          </p:cNvSpPr>
          <p:nvPr/>
        </p:nvSpPr>
        <p:spPr bwMode="auto">
          <a:xfrm>
            <a:off x="1055622" y="4253075"/>
            <a:ext cx="2256069" cy="2007601"/>
          </a:xfrm>
          <a:prstGeom prst="roundRect">
            <a:avLst>
              <a:gd name="adj" fmla="val 13009"/>
            </a:avLst>
          </a:prstGeom>
          <a:noFill/>
          <a:ln w="28575" cap="rnd">
            <a:solidFill>
              <a:srgbClr val="15F2FA"/>
            </a:solidFill>
            <a:prstDash val="sysDot"/>
            <a:round/>
          </a:ln>
          <a:effectLst/>
        </p:spPr>
        <p:txBody>
          <a:bodyPr/>
          <a:lstStyle/>
          <a:p>
            <a:pPr>
              <a:defRPr/>
            </a:pPr>
            <a:endParaRPr lang="zh-CN" altLang="en-US" sz="2400">
              <a:solidFill>
                <a:schemeClr val="bg1"/>
              </a:solidFill>
              <a:latin typeface="微软雅黑" panose="020B0503020204020204" charset="-122"/>
              <a:ea typeface="微软雅黑" panose="020B0503020204020204" charset="-122"/>
              <a:cs typeface="宋体" panose="02010600030101010101" pitchFamily="2" charset="-122"/>
            </a:endParaRPr>
          </a:p>
        </p:txBody>
      </p:sp>
      <p:sp>
        <p:nvSpPr>
          <p:cNvPr id="13" name="TextBox 57"/>
          <p:cNvSpPr txBox="1">
            <a:spLocks noChangeArrowheads="1"/>
          </p:cNvSpPr>
          <p:nvPr/>
        </p:nvSpPr>
        <p:spPr bwMode="auto">
          <a:xfrm>
            <a:off x="1307506" y="4390659"/>
            <a:ext cx="1140089" cy="461665"/>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b="1">
                <a:solidFill>
                  <a:srgbClr val="002060"/>
                </a:solidFill>
                <a:latin typeface="微软雅黑" panose="020B0503020204020204" charset="-122"/>
                <a:ea typeface="微软雅黑" panose="020B0503020204020204" charset="-122"/>
              </a:defRPr>
            </a:lvl1pPr>
            <a:lvl2pPr marL="742950" indent="-285750" eaLnBrk="0" hangingPunct="0">
              <a:defRPr>
                <a:latin typeface="Calibri" panose="020F0502020204030204" charset="0"/>
                <a:ea typeface="宋体" panose="02010600030101010101" pitchFamily="2" charset="-122"/>
              </a:defRPr>
            </a:lvl2pPr>
            <a:lvl3pPr marL="1143000" indent="-228600" eaLnBrk="0" hangingPunct="0">
              <a:defRPr>
                <a:latin typeface="Calibri" panose="020F0502020204030204" charset="0"/>
                <a:ea typeface="宋体" panose="02010600030101010101" pitchFamily="2" charset="-122"/>
              </a:defRPr>
            </a:lvl3pPr>
            <a:lvl4pPr marL="1600200" indent="-228600" eaLnBrk="0" hangingPunct="0">
              <a:defRPr>
                <a:latin typeface="Calibri" panose="020F0502020204030204" charset="0"/>
                <a:ea typeface="宋体" panose="02010600030101010101" pitchFamily="2" charset="-122"/>
              </a:defRPr>
            </a:lvl4pPr>
            <a:lvl5pPr marL="2057400" indent="-228600" eaLnBrk="0" hangingPunct="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r>
              <a:rPr lang="zh-CN" altLang="en-US" sz="2400" dirty="0">
                <a:solidFill>
                  <a:srgbClr val="15F2FA"/>
                </a:solidFill>
              </a:rPr>
              <a:t>标题</a:t>
            </a:r>
          </a:p>
        </p:txBody>
      </p:sp>
      <p:sp>
        <p:nvSpPr>
          <p:cNvPr id="14" name="TextBox 57"/>
          <p:cNvSpPr txBox="1">
            <a:spLocks noChangeArrowheads="1"/>
          </p:cNvSpPr>
          <p:nvPr/>
        </p:nvSpPr>
        <p:spPr bwMode="auto">
          <a:xfrm>
            <a:off x="1313855" y="4721338"/>
            <a:ext cx="1924051" cy="1200329"/>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charset="-122"/>
                <a:ea typeface="微软雅黑" panose="020B0503020204020204" charset="-122"/>
              </a:defRPr>
            </a:lvl1pPr>
            <a:lvl2pPr marL="742950" indent="-285750" eaLnBrk="0" hangingPunct="0">
              <a:tabLst>
                <a:tab pos="101600" algn="l"/>
              </a:tabLst>
              <a:defRPr>
                <a:latin typeface="Calibri" panose="020F0502020204030204" charset="0"/>
                <a:ea typeface="宋体" panose="02010600030101010101" pitchFamily="2" charset="-122"/>
              </a:defRPr>
            </a:lvl2pPr>
            <a:lvl3pPr marL="1143000" indent="-228600" eaLnBrk="0" hangingPunct="0">
              <a:tabLst>
                <a:tab pos="101600" algn="l"/>
              </a:tabLst>
              <a:defRPr>
                <a:latin typeface="Calibri" panose="020F0502020204030204" charset="0"/>
                <a:ea typeface="宋体" panose="02010600030101010101" pitchFamily="2" charset="-122"/>
              </a:defRPr>
            </a:lvl3pPr>
            <a:lvl4pPr marL="1600200" indent="-228600" eaLnBrk="0" hangingPunct="0">
              <a:tabLst>
                <a:tab pos="101600" algn="l"/>
              </a:tabLst>
              <a:defRPr>
                <a:latin typeface="Calibri" panose="020F0502020204030204" charset="0"/>
                <a:ea typeface="宋体" panose="02010600030101010101" pitchFamily="2" charset="-122"/>
              </a:defRPr>
            </a:lvl4pPr>
            <a:lvl5pPr marL="2057400" indent="-228600" eaLnBrk="0" hangingPunct="0">
              <a:tabLst>
                <a:tab pos="101600" algn="l"/>
              </a:tabLst>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charset="0"/>
                <a:ea typeface="宋体" panose="02010600030101010101" pitchFamily="2" charset="-122"/>
              </a:defRPr>
            </a:lvl9pPr>
          </a:lstStyle>
          <a:p>
            <a:r>
              <a:rPr lang="zh-CN" altLang="en-US" sz="1600" dirty="0">
                <a:solidFill>
                  <a:srgbClr val="15F2FA"/>
                </a:solidFill>
              </a:rPr>
              <a:t>添加文本说明内容</a:t>
            </a:r>
            <a:endParaRPr lang="en-US" altLang="zh-CN" sz="1600" dirty="0">
              <a:solidFill>
                <a:srgbClr val="15F2FA"/>
              </a:solidFill>
            </a:endParaRPr>
          </a:p>
          <a:p>
            <a:r>
              <a:rPr lang="zh-CN" altLang="en-US" sz="1600" dirty="0">
                <a:solidFill>
                  <a:srgbClr val="15F2FA"/>
                </a:solidFill>
              </a:rPr>
              <a:t>添加文本说明内容</a:t>
            </a:r>
          </a:p>
          <a:p>
            <a:r>
              <a:rPr lang="zh-CN" altLang="en-US" sz="1600" dirty="0">
                <a:solidFill>
                  <a:srgbClr val="15F2FA"/>
                </a:solidFill>
              </a:rPr>
              <a:t>添加文本说明内容</a:t>
            </a:r>
          </a:p>
        </p:txBody>
      </p:sp>
      <p:sp>
        <p:nvSpPr>
          <p:cNvPr id="15" name="Line 18"/>
          <p:cNvSpPr>
            <a:spLocks noChangeShapeType="1"/>
          </p:cNvSpPr>
          <p:nvPr/>
        </p:nvSpPr>
        <p:spPr bwMode="auto">
          <a:xfrm flipH="1">
            <a:off x="1271522" y="3857258"/>
            <a:ext cx="2117" cy="774700"/>
          </a:xfrm>
          <a:prstGeom prst="line">
            <a:avLst/>
          </a:prstGeom>
          <a:noFill/>
          <a:ln w="19050">
            <a:solidFill>
              <a:srgbClr val="15F2F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2400">
              <a:latin typeface="微软雅黑" panose="020B0503020204020204" charset="-122"/>
              <a:ea typeface="微软雅黑" panose="020B0503020204020204" charset="-122"/>
            </a:endParaRPr>
          </a:p>
        </p:txBody>
      </p:sp>
      <p:grpSp>
        <p:nvGrpSpPr>
          <p:cNvPr id="16" name="Group 138"/>
          <p:cNvGrpSpPr/>
          <p:nvPr/>
        </p:nvGrpSpPr>
        <p:grpSpPr bwMode="auto">
          <a:xfrm>
            <a:off x="1159543" y="3723909"/>
            <a:ext cx="242948" cy="242865"/>
            <a:chOff x="1661" y="2750"/>
            <a:chExt cx="250" cy="250"/>
          </a:xfrm>
        </p:grpSpPr>
        <p:sp>
          <p:nvSpPr>
            <p:cNvPr id="17" name="Oval 139"/>
            <p:cNvSpPr>
              <a:spLocks noChangeArrowheads="1"/>
            </p:cNvSpPr>
            <p:nvPr/>
          </p:nvSpPr>
          <p:spPr bwMode="auto">
            <a:xfrm>
              <a:off x="1661" y="2750"/>
              <a:ext cx="250" cy="251"/>
            </a:xfrm>
            <a:prstGeom prst="ellipse">
              <a:avLst/>
            </a:prstGeom>
            <a:solidFill>
              <a:schemeClr val="tx1">
                <a:lumMod val="50000"/>
                <a:lumOff val="50000"/>
              </a:schemeClr>
            </a:solidFill>
            <a:ln>
              <a:noFill/>
            </a:ln>
          </p:spPr>
          <p:txBody>
            <a:bodyPr wrap="none" anchor="ctr"/>
            <a:lstStyle/>
            <a:p>
              <a:pPr algn="ctr">
                <a:defRPr/>
              </a:pPr>
              <a:endParaRPr lang="ko-KR" altLang="en-US" sz="2400">
                <a:latin typeface="微软雅黑" panose="020B0503020204020204" charset="-122"/>
                <a:ea typeface="微软雅黑" panose="020B0503020204020204" charset="-122"/>
              </a:endParaRPr>
            </a:p>
          </p:txBody>
        </p:sp>
        <p:sp>
          <p:nvSpPr>
            <p:cNvPr id="18" name="Oval 140"/>
            <p:cNvSpPr>
              <a:spLocks noChangeArrowheads="1"/>
            </p:cNvSpPr>
            <p:nvPr/>
          </p:nvSpPr>
          <p:spPr bwMode="auto">
            <a:xfrm>
              <a:off x="1729" y="2818"/>
              <a:ext cx="114" cy="114"/>
            </a:xfrm>
            <a:prstGeom prst="ellipse">
              <a:avLst/>
            </a:prstGeom>
            <a:solidFill>
              <a:srgbClr val="15F2FA"/>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sz="2400">
                <a:latin typeface="微软雅黑" panose="020B0503020204020204" charset="-122"/>
                <a:ea typeface="微软雅黑" panose="020B0503020204020204" charset="-122"/>
              </a:endParaRPr>
            </a:p>
          </p:txBody>
        </p:sp>
      </p:grpSp>
      <p:sp>
        <p:nvSpPr>
          <p:cNvPr id="19" name="AutoShape 5"/>
          <p:cNvSpPr>
            <a:spLocks noChangeArrowheads="1"/>
          </p:cNvSpPr>
          <p:nvPr/>
        </p:nvSpPr>
        <p:spPr bwMode="auto">
          <a:xfrm>
            <a:off x="4426214" y="4267890"/>
            <a:ext cx="2266951" cy="2007603"/>
          </a:xfrm>
          <a:prstGeom prst="roundRect">
            <a:avLst>
              <a:gd name="adj" fmla="val 13009"/>
            </a:avLst>
          </a:prstGeom>
          <a:noFill/>
          <a:ln w="28575" cap="rnd">
            <a:solidFill>
              <a:srgbClr val="15F2FA"/>
            </a:solidFill>
            <a:prstDash val="sysDot"/>
            <a:round/>
          </a:ln>
          <a:effectLst/>
        </p:spPr>
        <p:txBody>
          <a:bodyPr wrap="none" anchor="ctr"/>
          <a:lstStyle/>
          <a:p>
            <a:endParaRPr lang="zh-CN" altLang="en-US" sz="2400">
              <a:solidFill>
                <a:srgbClr val="595959"/>
              </a:solidFill>
              <a:latin typeface="微软雅黑" panose="020B0503020204020204" charset="-122"/>
              <a:ea typeface="微软雅黑" panose="020B0503020204020204" charset="-122"/>
              <a:cs typeface="宋体" panose="02010600030101010101" pitchFamily="2" charset="-122"/>
            </a:endParaRPr>
          </a:p>
        </p:txBody>
      </p:sp>
      <p:sp>
        <p:nvSpPr>
          <p:cNvPr id="20" name="TextBox 57"/>
          <p:cNvSpPr txBox="1">
            <a:spLocks noChangeArrowheads="1"/>
          </p:cNvSpPr>
          <p:nvPr/>
        </p:nvSpPr>
        <p:spPr bwMode="auto">
          <a:xfrm>
            <a:off x="4616714" y="4388543"/>
            <a:ext cx="2364317" cy="461665"/>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typeface="微软雅黑" panose="020B0503020204020204" charset="-122"/>
                <a:ea typeface="微软雅黑" panose="020B0503020204020204" charset="-122"/>
              </a:defRPr>
            </a:lvl1pPr>
            <a:lvl2pPr marL="742950" indent="-285750" eaLnBrk="0" hangingPunct="0">
              <a:defRPr>
                <a:latin typeface="Calibri" panose="020F0502020204030204" charset="0"/>
                <a:ea typeface="宋体" panose="02010600030101010101" pitchFamily="2" charset="-122"/>
              </a:defRPr>
            </a:lvl2pPr>
            <a:lvl3pPr marL="1143000" indent="-228600" eaLnBrk="0" hangingPunct="0">
              <a:defRPr>
                <a:latin typeface="Calibri" panose="020F0502020204030204" charset="0"/>
                <a:ea typeface="宋体" panose="02010600030101010101" pitchFamily="2" charset="-122"/>
              </a:defRPr>
            </a:lvl3pPr>
            <a:lvl4pPr marL="1600200" indent="-228600" eaLnBrk="0" hangingPunct="0">
              <a:defRPr>
                <a:latin typeface="Calibri" panose="020F0502020204030204" charset="0"/>
                <a:ea typeface="宋体" panose="02010600030101010101" pitchFamily="2" charset="-122"/>
              </a:defRPr>
            </a:lvl4pPr>
            <a:lvl5pPr marL="2057400" indent="-228600" eaLnBrk="0" hangingPunct="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r>
              <a:rPr lang="zh-CN" altLang="en-US" sz="2400" dirty="0">
                <a:solidFill>
                  <a:srgbClr val="15F2FA"/>
                </a:solidFill>
              </a:rPr>
              <a:t>标题</a:t>
            </a:r>
          </a:p>
        </p:txBody>
      </p:sp>
      <p:sp>
        <p:nvSpPr>
          <p:cNvPr id="21" name="TextBox 57"/>
          <p:cNvSpPr txBox="1">
            <a:spLocks noChangeArrowheads="1"/>
          </p:cNvSpPr>
          <p:nvPr/>
        </p:nvSpPr>
        <p:spPr bwMode="auto">
          <a:xfrm>
            <a:off x="4637617" y="4721338"/>
            <a:ext cx="2055548" cy="1200329"/>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charset="-122"/>
                <a:ea typeface="微软雅黑" panose="020B0503020204020204" charset="-122"/>
              </a:defRPr>
            </a:lvl1pPr>
            <a:lvl2pPr marL="742950" indent="-285750" eaLnBrk="0" hangingPunct="0">
              <a:tabLst>
                <a:tab pos="101600" algn="l"/>
              </a:tabLst>
              <a:defRPr>
                <a:latin typeface="Calibri" panose="020F0502020204030204" charset="0"/>
                <a:ea typeface="宋体" panose="02010600030101010101" pitchFamily="2" charset="-122"/>
              </a:defRPr>
            </a:lvl2pPr>
            <a:lvl3pPr marL="1143000" indent="-228600" eaLnBrk="0" hangingPunct="0">
              <a:tabLst>
                <a:tab pos="101600" algn="l"/>
              </a:tabLst>
              <a:defRPr>
                <a:latin typeface="Calibri" panose="020F0502020204030204" charset="0"/>
                <a:ea typeface="宋体" panose="02010600030101010101" pitchFamily="2" charset="-122"/>
              </a:defRPr>
            </a:lvl3pPr>
            <a:lvl4pPr marL="1600200" indent="-228600" eaLnBrk="0" hangingPunct="0">
              <a:tabLst>
                <a:tab pos="101600" algn="l"/>
              </a:tabLst>
              <a:defRPr>
                <a:latin typeface="Calibri" panose="020F0502020204030204" charset="0"/>
                <a:ea typeface="宋体" panose="02010600030101010101" pitchFamily="2" charset="-122"/>
              </a:defRPr>
            </a:lvl4pPr>
            <a:lvl5pPr marL="2057400" indent="-228600" eaLnBrk="0" hangingPunct="0">
              <a:tabLst>
                <a:tab pos="101600" algn="l"/>
              </a:tabLst>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charset="0"/>
                <a:ea typeface="宋体" panose="02010600030101010101" pitchFamily="2" charset="-122"/>
              </a:defRPr>
            </a:lvl9pPr>
          </a:lstStyle>
          <a:p>
            <a:r>
              <a:rPr lang="zh-CN" altLang="en-US" sz="1600" dirty="0">
                <a:solidFill>
                  <a:srgbClr val="15F2FA"/>
                </a:solidFill>
              </a:rPr>
              <a:t>添加文本说明内容</a:t>
            </a:r>
            <a:endParaRPr lang="en-US" altLang="zh-CN" sz="1600" dirty="0">
              <a:solidFill>
                <a:srgbClr val="15F2FA"/>
              </a:solidFill>
            </a:endParaRPr>
          </a:p>
          <a:p>
            <a:r>
              <a:rPr lang="zh-CN" altLang="en-US" sz="1600" dirty="0">
                <a:solidFill>
                  <a:srgbClr val="15F2FA"/>
                </a:solidFill>
              </a:rPr>
              <a:t>添加文本说明内容</a:t>
            </a:r>
          </a:p>
          <a:p>
            <a:r>
              <a:rPr lang="zh-CN" altLang="en-US" sz="1600" dirty="0">
                <a:solidFill>
                  <a:srgbClr val="15F2FA"/>
                </a:solidFill>
              </a:rPr>
              <a:t>添加文本说明内容</a:t>
            </a:r>
          </a:p>
        </p:txBody>
      </p:sp>
      <p:sp>
        <p:nvSpPr>
          <p:cNvPr id="22" name="Line 18"/>
          <p:cNvSpPr>
            <a:spLocks noChangeShapeType="1"/>
          </p:cNvSpPr>
          <p:nvPr/>
        </p:nvSpPr>
        <p:spPr bwMode="auto">
          <a:xfrm flipH="1">
            <a:off x="4629414" y="3857258"/>
            <a:ext cx="2117" cy="774700"/>
          </a:xfrm>
          <a:prstGeom prst="line">
            <a:avLst/>
          </a:prstGeom>
          <a:noFill/>
          <a:ln w="19050">
            <a:solidFill>
              <a:srgbClr val="15F2F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2400">
              <a:latin typeface="微软雅黑" panose="020B0503020204020204" charset="-122"/>
              <a:ea typeface="微软雅黑" panose="020B0503020204020204" charset="-122"/>
            </a:endParaRPr>
          </a:p>
        </p:txBody>
      </p:sp>
      <p:grpSp>
        <p:nvGrpSpPr>
          <p:cNvPr id="23" name="Group 138"/>
          <p:cNvGrpSpPr/>
          <p:nvPr/>
        </p:nvGrpSpPr>
        <p:grpSpPr bwMode="auto">
          <a:xfrm>
            <a:off x="4517081" y="3723909"/>
            <a:ext cx="243003" cy="242949"/>
            <a:chOff x="1661" y="2750"/>
            <a:chExt cx="250" cy="250"/>
          </a:xfrm>
        </p:grpSpPr>
        <p:sp>
          <p:nvSpPr>
            <p:cNvPr id="26" name="Oval 139"/>
            <p:cNvSpPr>
              <a:spLocks noChangeArrowheads="1"/>
            </p:cNvSpPr>
            <p:nvPr/>
          </p:nvSpPr>
          <p:spPr bwMode="auto">
            <a:xfrm>
              <a:off x="1661" y="2750"/>
              <a:ext cx="250" cy="250"/>
            </a:xfrm>
            <a:prstGeom prst="ellipse">
              <a:avLst/>
            </a:prstGeom>
            <a:solidFill>
              <a:schemeClr val="accent3">
                <a:lumMod val="60000"/>
                <a:lumOff val="40000"/>
              </a:schemeClr>
            </a:solidFill>
            <a:ln>
              <a:noFill/>
            </a:ln>
          </p:spPr>
          <p:txBody>
            <a:bodyPr wrap="none" anchor="ctr"/>
            <a:lstStyle/>
            <a:p>
              <a:pPr algn="ctr">
                <a:defRPr/>
              </a:pPr>
              <a:endParaRPr lang="ko-KR" altLang="en-US" sz="2400">
                <a:latin typeface="微软雅黑" panose="020B0503020204020204" charset="-122"/>
                <a:ea typeface="微软雅黑" panose="020B0503020204020204" charset="-122"/>
              </a:endParaRPr>
            </a:p>
          </p:txBody>
        </p:sp>
        <p:sp>
          <p:nvSpPr>
            <p:cNvPr id="27" name="Oval 140"/>
            <p:cNvSpPr>
              <a:spLocks noChangeArrowheads="1"/>
            </p:cNvSpPr>
            <p:nvPr/>
          </p:nvSpPr>
          <p:spPr bwMode="auto">
            <a:xfrm>
              <a:off x="1729" y="2818"/>
              <a:ext cx="114" cy="114"/>
            </a:xfrm>
            <a:prstGeom prst="ellipse">
              <a:avLst/>
            </a:prstGeom>
            <a:solidFill>
              <a:srgbClr val="15F2FA"/>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sz="2400">
                <a:latin typeface="微软雅黑" panose="020B0503020204020204" charset="-122"/>
                <a:ea typeface="微软雅黑" panose="020B0503020204020204" charset="-122"/>
              </a:endParaRPr>
            </a:p>
          </p:txBody>
        </p:sp>
      </p:grpSp>
      <p:sp>
        <p:nvSpPr>
          <p:cNvPr id="28" name="AutoShape 2"/>
          <p:cNvSpPr>
            <a:spLocks noChangeArrowheads="1"/>
          </p:cNvSpPr>
          <p:nvPr/>
        </p:nvSpPr>
        <p:spPr bwMode="auto">
          <a:xfrm>
            <a:off x="5281347" y="1461192"/>
            <a:ext cx="2159000" cy="2002367"/>
          </a:xfrm>
          <a:prstGeom prst="roundRect">
            <a:avLst>
              <a:gd name="adj" fmla="val 13009"/>
            </a:avLst>
          </a:prstGeom>
          <a:noFill/>
          <a:ln w="28575" cap="rnd">
            <a:solidFill>
              <a:srgbClr val="15F2FA"/>
            </a:solidFill>
            <a:prstDash val="sysDot"/>
            <a:round/>
          </a:ln>
          <a:effectLst/>
        </p:spPr>
        <p:txBody>
          <a:bodyPr/>
          <a:lstStyle/>
          <a:p>
            <a:endParaRPr lang="zh-CN" altLang="en-US" sz="2400">
              <a:latin typeface="微软雅黑" panose="020B0503020204020204" charset="-122"/>
              <a:ea typeface="微软雅黑" panose="020B0503020204020204" charset="-122"/>
              <a:cs typeface="宋体" panose="02010600030101010101" pitchFamily="2" charset="-122"/>
            </a:endParaRPr>
          </a:p>
        </p:txBody>
      </p:sp>
      <p:sp>
        <p:nvSpPr>
          <p:cNvPr id="29" name="TextBox 57"/>
          <p:cNvSpPr txBox="1">
            <a:spLocks noChangeArrowheads="1"/>
          </p:cNvSpPr>
          <p:nvPr/>
        </p:nvSpPr>
        <p:spPr bwMode="auto">
          <a:xfrm>
            <a:off x="5519770" y="1550092"/>
            <a:ext cx="1708149" cy="461665"/>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400" b="1" dirty="0">
                <a:solidFill>
                  <a:srgbClr val="15F2FA"/>
                </a:solidFill>
                <a:latin typeface="微软雅黑" panose="020B0503020204020204" charset="-122"/>
                <a:ea typeface="微软雅黑" panose="020B0503020204020204" charset="-122"/>
              </a:rPr>
              <a:t>标题</a:t>
            </a:r>
          </a:p>
        </p:txBody>
      </p:sp>
      <p:sp>
        <p:nvSpPr>
          <p:cNvPr id="30" name="TextBox 57"/>
          <p:cNvSpPr txBox="1">
            <a:spLocks noChangeArrowheads="1"/>
          </p:cNvSpPr>
          <p:nvPr/>
        </p:nvSpPr>
        <p:spPr bwMode="auto">
          <a:xfrm>
            <a:off x="5521885" y="2000942"/>
            <a:ext cx="2087033" cy="1200329"/>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01600" algn="l"/>
              </a:tabLst>
              <a:defRPr>
                <a:solidFill>
                  <a:schemeClr val="tx1"/>
                </a:solidFill>
                <a:latin typeface="Calibri" panose="020F0502020204030204" charset="0"/>
                <a:ea typeface="宋体" panose="02010600030101010101" pitchFamily="2" charset="-122"/>
              </a:defRPr>
            </a:lvl1pPr>
            <a:lvl2pPr marL="742950" indent="-285750" eaLnBrk="0" hangingPunct="0">
              <a:tabLst>
                <a:tab pos="101600" algn="l"/>
              </a:tabLst>
              <a:defRPr>
                <a:solidFill>
                  <a:schemeClr val="tx1"/>
                </a:solidFill>
                <a:latin typeface="Calibri" panose="020F0502020204030204" charset="0"/>
                <a:ea typeface="宋体" panose="02010600030101010101" pitchFamily="2" charset="-122"/>
              </a:defRPr>
            </a:lvl2pPr>
            <a:lvl3pPr marL="1143000" indent="-228600" eaLnBrk="0" hangingPunct="0">
              <a:tabLst>
                <a:tab pos="101600" algn="l"/>
              </a:tabLst>
              <a:defRPr>
                <a:solidFill>
                  <a:schemeClr val="tx1"/>
                </a:solidFill>
                <a:latin typeface="Calibri" panose="020F0502020204030204" charset="0"/>
                <a:ea typeface="宋体" panose="02010600030101010101" pitchFamily="2" charset="-122"/>
              </a:defRPr>
            </a:lvl3pPr>
            <a:lvl4pPr marL="1600200" indent="-228600" eaLnBrk="0" hangingPunct="0">
              <a:tabLst>
                <a:tab pos="101600" algn="l"/>
              </a:tabLst>
              <a:defRPr>
                <a:solidFill>
                  <a:schemeClr val="tx1"/>
                </a:solidFill>
                <a:latin typeface="Calibri" panose="020F0502020204030204" charset="0"/>
                <a:ea typeface="宋体" panose="02010600030101010101" pitchFamily="2" charset="-122"/>
              </a:defRPr>
            </a:lvl4pPr>
            <a:lvl5pPr marL="2057400" indent="-228600" eaLnBrk="0" hangingPunct="0">
              <a:tabLst>
                <a:tab pos="101600" algn="l"/>
              </a:tabLst>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tabLst>
                <a:tab pos="101600" algn="l"/>
              </a:tabLs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tabLst>
                <a:tab pos="101600" algn="l"/>
              </a:tabLs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tabLst>
                <a:tab pos="101600" algn="l"/>
              </a:tabLs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tabLst>
                <a:tab pos="101600" algn="l"/>
              </a:tabLst>
              <a:defRPr>
                <a:solidFill>
                  <a:schemeClr val="tx1"/>
                </a:solidFill>
                <a:latin typeface="Calibri" panose="020F0502020204030204" charset="0"/>
                <a:ea typeface="宋体" panose="02010600030101010101" pitchFamily="2" charset="-122"/>
              </a:defRPr>
            </a:lvl9pPr>
          </a:lstStyle>
          <a:p>
            <a:pPr>
              <a:lnSpc>
                <a:spcPct val="150000"/>
              </a:lnSpc>
            </a:pPr>
            <a:r>
              <a:rPr lang="zh-CN" altLang="en-US" sz="1600" b="1" dirty="0">
                <a:solidFill>
                  <a:srgbClr val="15F2FA"/>
                </a:solidFill>
                <a:latin typeface="微软雅黑" panose="020B0503020204020204" charset="-122"/>
                <a:ea typeface="微软雅黑" panose="020B0503020204020204" charset="-122"/>
              </a:rPr>
              <a:t>添加文本说明内容</a:t>
            </a:r>
            <a:endParaRPr lang="en-US" altLang="zh-CN" sz="1600" b="1" dirty="0">
              <a:solidFill>
                <a:srgbClr val="15F2FA"/>
              </a:solidFill>
              <a:latin typeface="微软雅黑" panose="020B0503020204020204" charset="-122"/>
              <a:ea typeface="微软雅黑" panose="020B0503020204020204" charset="-122"/>
            </a:endParaRPr>
          </a:p>
          <a:p>
            <a:pPr>
              <a:lnSpc>
                <a:spcPct val="150000"/>
              </a:lnSpc>
            </a:pPr>
            <a:r>
              <a:rPr lang="zh-CN" altLang="en-US" sz="1600" b="1" dirty="0">
                <a:solidFill>
                  <a:srgbClr val="15F2FA"/>
                </a:solidFill>
                <a:latin typeface="微软雅黑" panose="020B0503020204020204" charset="-122"/>
                <a:ea typeface="微软雅黑" panose="020B0503020204020204" charset="-122"/>
              </a:rPr>
              <a:t>添加文本说明内容</a:t>
            </a:r>
          </a:p>
          <a:p>
            <a:pPr>
              <a:lnSpc>
                <a:spcPct val="150000"/>
              </a:lnSpc>
            </a:pPr>
            <a:r>
              <a:rPr lang="zh-CN" altLang="en-US" sz="1600" b="1" dirty="0">
                <a:solidFill>
                  <a:srgbClr val="15F2FA"/>
                </a:solidFill>
                <a:latin typeface="微软雅黑" panose="020B0503020204020204" charset="-122"/>
                <a:ea typeface="微软雅黑" panose="020B0503020204020204" charset="-122"/>
              </a:rPr>
              <a:t>添加文本说明内容</a:t>
            </a:r>
          </a:p>
        </p:txBody>
      </p:sp>
      <p:sp>
        <p:nvSpPr>
          <p:cNvPr id="31" name="Line 16"/>
          <p:cNvSpPr>
            <a:spLocks noChangeShapeType="1"/>
          </p:cNvSpPr>
          <p:nvPr/>
        </p:nvSpPr>
        <p:spPr bwMode="auto">
          <a:xfrm flipH="1">
            <a:off x="5493013" y="1696143"/>
            <a:ext cx="0" cy="2152649"/>
          </a:xfrm>
          <a:prstGeom prst="line">
            <a:avLst/>
          </a:prstGeom>
          <a:noFill/>
          <a:ln w="19050">
            <a:solidFill>
              <a:srgbClr val="15F2F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2400">
              <a:latin typeface="微软雅黑" panose="020B0503020204020204" charset="-122"/>
              <a:ea typeface="微软雅黑" panose="020B0503020204020204" charset="-122"/>
            </a:endParaRPr>
          </a:p>
        </p:txBody>
      </p:sp>
      <p:grpSp>
        <p:nvGrpSpPr>
          <p:cNvPr id="32" name="Group 138"/>
          <p:cNvGrpSpPr/>
          <p:nvPr/>
        </p:nvGrpSpPr>
        <p:grpSpPr bwMode="auto">
          <a:xfrm>
            <a:off x="5365963" y="3728750"/>
            <a:ext cx="242868" cy="242808"/>
            <a:chOff x="1661" y="2750"/>
            <a:chExt cx="250" cy="250"/>
          </a:xfrm>
        </p:grpSpPr>
        <p:sp>
          <p:nvSpPr>
            <p:cNvPr id="33" name="Oval 139"/>
            <p:cNvSpPr>
              <a:spLocks noChangeArrowheads="1"/>
            </p:cNvSpPr>
            <p:nvPr/>
          </p:nvSpPr>
          <p:spPr bwMode="auto">
            <a:xfrm>
              <a:off x="1661" y="2750"/>
              <a:ext cx="250" cy="250"/>
            </a:xfrm>
            <a:prstGeom prst="ellipse">
              <a:avLst/>
            </a:prstGeom>
            <a:solidFill>
              <a:srgbClr val="93CDDD"/>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sz="2400">
                <a:latin typeface="微软雅黑" panose="020B0503020204020204" charset="-122"/>
                <a:ea typeface="微软雅黑" panose="020B0503020204020204" charset="-122"/>
              </a:endParaRPr>
            </a:p>
          </p:txBody>
        </p:sp>
        <p:sp>
          <p:nvSpPr>
            <p:cNvPr id="34" name="Oval 140"/>
            <p:cNvSpPr>
              <a:spLocks noChangeArrowheads="1"/>
            </p:cNvSpPr>
            <p:nvPr/>
          </p:nvSpPr>
          <p:spPr bwMode="auto">
            <a:xfrm>
              <a:off x="1729" y="2818"/>
              <a:ext cx="114" cy="114"/>
            </a:xfrm>
            <a:prstGeom prst="ellipse">
              <a:avLst/>
            </a:prstGeom>
            <a:solidFill>
              <a:srgbClr val="15F2FA"/>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sz="2400">
                <a:latin typeface="微软雅黑" panose="020B0503020204020204" charset="-122"/>
                <a:ea typeface="微软雅黑" panose="020B0503020204020204" charset="-122"/>
              </a:endParaRPr>
            </a:p>
          </p:txBody>
        </p:sp>
      </p:grpSp>
      <p:sp>
        <p:nvSpPr>
          <p:cNvPr id="35" name="AutoShape 6"/>
          <p:cNvSpPr>
            <a:spLocks noChangeArrowheads="1"/>
          </p:cNvSpPr>
          <p:nvPr/>
        </p:nvSpPr>
        <p:spPr bwMode="auto">
          <a:xfrm>
            <a:off x="7412831" y="4253075"/>
            <a:ext cx="2241549" cy="2007601"/>
          </a:xfrm>
          <a:prstGeom prst="roundRect">
            <a:avLst>
              <a:gd name="adj" fmla="val 13009"/>
            </a:avLst>
          </a:prstGeom>
          <a:noFill/>
          <a:ln w="28575" cap="rnd">
            <a:solidFill>
              <a:srgbClr val="15F2FA"/>
            </a:solidFill>
            <a:prstDash val="sysDot"/>
            <a:round/>
          </a:ln>
          <a:effectLst/>
        </p:spPr>
        <p:txBody>
          <a:bodyPr/>
          <a:lstStyle/>
          <a:p>
            <a:endParaRPr lang="zh-CN" altLang="en-US" sz="2400">
              <a:latin typeface="微软雅黑" panose="020B0503020204020204" charset="-122"/>
              <a:ea typeface="微软雅黑" panose="020B0503020204020204" charset="-122"/>
              <a:cs typeface="宋体" panose="02010600030101010101" pitchFamily="2" charset="-122"/>
            </a:endParaRPr>
          </a:p>
        </p:txBody>
      </p:sp>
      <p:sp>
        <p:nvSpPr>
          <p:cNvPr id="36" name="Line 7"/>
          <p:cNvSpPr>
            <a:spLocks noChangeShapeType="1"/>
          </p:cNvSpPr>
          <p:nvPr/>
        </p:nvSpPr>
        <p:spPr bwMode="auto">
          <a:xfrm flipH="1">
            <a:off x="7594865" y="3857258"/>
            <a:ext cx="4233" cy="774700"/>
          </a:xfrm>
          <a:prstGeom prst="line">
            <a:avLst/>
          </a:prstGeom>
          <a:noFill/>
          <a:ln w="19050">
            <a:solidFill>
              <a:srgbClr val="15F2FA"/>
            </a:solidFill>
            <a:prstDash val="sysDot"/>
            <a:round/>
            <a:headEnd type="oval" w="med" len="med"/>
            <a:tailEnd type="oval" w="med" len="med"/>
          </a:ln>
          <a:effectLst/>
        </p:spPr>
        <p:txBody>
          <a:bodyPr/>
          <a:lstStyle/>
          <a:p>
            <a:pPr>
              <a:defRPr/>
            </a:pPr>
            <a:endParaRPr lang="zh-CN" altLang="en-US" sz="2400">
              <a:latin typeface="微软雅黑" panose="020B0503020204020204" charset="-122"/>
              <a:ea typeface="微软雅黑" panose="020B0503020204020204" charset="-122"/>
              <a:cs typeface="宋体" panose="02010600030101010101" pitchFamily="2" charset="-122"/>
            </a:endParaRPr>
          </a:p>
        </p:txBody>
      </p:sp>
      <p:grpSp>
        <p:nvGrpSpPr>
          <p:cNvPr id="37" name="Group 138"/>
          <p:cNvGrpSpPr/>
          <p:nvPr/>
        </p:nvGrpSpPr>
        <p:grpSpPr bwMode="auto">
          <a:xfrm>
            <a:off x="7483796" y="3728142"/>
            <a:ext cx="242859" cy="242920"/>
            <a:chOff x="1661" y="2750"/>
            <a:chExt cx="250" cy="250"/>
          </a:xfrm>
        </p:grpSpPr>
        <p:sp>
          <p:nvSpPr>
            <p:cNvPr id="38" name="Oval 139"/>
            <p:cNvSpPr>
              <a:spLocks noChangeArrowheads="1"/>
            </p:cNvSpPr>
            <p:nvPr/>
          </p:nvSpPr>
          <p:spPr bwMode="auto">
            <a:xfrm>
              <a:off x="1661" y="2750"/>
              <a:ext cx="250" cy="250"/>
            </a:xfrm>
            <a:prstGeom prst="ellipse">
              <a:avLst/>
            </a:prstGeom>
            <a:solidFill>
              <a:srgbClr val="95B3D7"/>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sz="2400">
                <a:latin typeface="微软雅黑" panose="020B0503020204020204" charset="-122"/>
                <a:ea typeface="微软雅黑" panose="020B0503020204020204" charset="-122"/>
              </a:endParaRPr>
            </a:p>
          </p:txBody>
        </p:sp>
        <p:sp>
          <p:nvSpPr>
            <p:cNvPr id="39" name="Oval 140"/>
            <p:cNvSpPr>
              <a:spLocks noChangeArrowheads="1"/>
            </p:cNvSpPr>
            <p:nvPr/>
          </p:nvSpPr>
          <p:spPr bwMode="auto">
            <a:xfrm>
              <a:off x="1729" y="2818"/>
              <a:ext cx="114" cy="114"/>
            </a:xfrm>
            <a:prstGeom prst="ellipse">
              <a:avLst/>
            </a:prstGeom>
            <a:solidFill>
              <a:srgbClr val="15F2FA"/>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sz="2400">
                <a:latin typeface="微软雅黑" panose="020B0503020204020204" charset="-122"/>
                <a:ea typeface="微软雅黑" panose="020B0503020204020204" charset="-122"/>
              </a:endParaRPr>
            </a:p>
          </p:txBody>
        </p:sp>
      </p:grpSp>
      <p:sp>
        <p:nvSpPr>
          <p:cNvPr id="40" name="TextBox 57"/>
          <p:cNvSpPr txBox="1">
            <a:spLocks noChangeArrowheads="1"/>
          </p:cNvSpPr>
          <p:nvPr/>
        </p:nvSpPr>
        <p:spPr bwMode="auto">
          <a:xfrm>
            <a:off x="7654131" y="4403359"/>
            <a:ext cx="3050116" cy="461665"/>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typeface="微软雅黑" panose="020B0503020204020204" charset="-122"/>
                <a:ea typeface="微软雅黑" panose="020B0503020204020204" charset="-122"/>
              </a:defRPr>
            </a:lvl1pPr>
            <a:lvl2pPr marL="742950" indent="-285750" eaLnBrk="0" hangingPunct="0">
              <a:defRPr>
                <a:latin typeface="Calibri" panose="020F0502020204030204" charset="0"/>
                <a:ea typeface="宋体" panose="02010600030101010101" pitchFamily="2" charset="-122"/>
              </a:defRPr>
            </a:lvl2pPr>
            <a:lvl3pPr marL="1143000" indent="-228600" eaLnBrk="0" hangingPunct="0">
              <a:defRPr>
                <a:latin typeface="Calibri" panose="020F0502020204030204" charset="0"/>
                <a:ea typeface="宋体" panose="02010600030101010101" pitchFamily="2" charset="-122"/>
              </a:defRPr>
            </a:lvl3pPr>
            <a:lvl4pPr marL="1600200" indent="-228600" eaLnBrk="0" hangingPunct="0">
              <a:defRPr>
                <a:latin typeface="Calibri" panose="020F0502020204030204" charset="0"/>
                <a:ea typeface="宋体" panose="02010600030101010101" pitchFamily="2" charset="-122"/>
              </a:defRPr>
            </a:lvl4pPr>
            <a:lvl5pPr marL="2057400" indent="-228600" eaLnBrk="0" hangingPunct="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r>
              <a:rPr lang="zh-CN" altLang="en-US" sz="2400" dirty="0">
                <a:solidFill>
                  <a:srgbClr val="15F2FA"/>
                </a:solidFill>
              </a:rPr>
              <a:t>标题</a:t>
            </a:r>
          </a:p>
        </p:txBody>
      </p:sp>
      <p:sp>
        <p:nvSpPr>
          <p:cNvPr id="41" name="TextBox 57"/>
          <p:cNvSpPr txBox="1">
            <a:spLocks noChangeArrowheads="1"/>
          </p:cNvSpPr>
          <p:nvPr/>
        </p:nvSpPr>
        <p:spPr bwMode="auto">
          <a:xfrm>
            <a:off x="7677414" y="4721338"/>
            <a:ext cx="1885951" cy="1200329"/>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charset="-122"/>
                <a:ea typeface="微软雅黑" panose="020B0503020204020204" charset="-122"/>
              </a:defRPr>
            </a:lvl1pPr>
            <a:lvl2pPr marL="742950" indent="-285750" eaLnBrk="0" hangingPunct="0">
              <a:tabLst>
                <a:tab pos="101600" algn="l"/>
              </a:tabLst>
              <a:defRPr>
                <a:latin typeface="Calibri" panose="020F0502020204030204" charset="0"/>
                <a:ea typeface="宋体" panose="02010600030101010101" pitchFamily="2" charset="-122"/>
              </a:defRPr>
            </a:lvl2pPr>
            <a:lvl3pPr marL="1143000" indent="-228600" eaLnBrk="0" hangingPunct="0">
              <a:tabLst>
                <a:tab pos="101600" algn="l"/>
              </a:tabLst>
              <a:defRPr>
                <a:latin typeface="Calibri" panose="020F0502020204030204" charset="0"/>
                <a:ea typeface="宋体" panose="02010600030101010101" pitchFamily="2" charset="-122"/>
              </a:defRPr>
            </a:lvl3pPr>
            <a:lvl4pPr marL="1600200" indent="-228600" eaLnBrk="0" hangingPunct="0">
              <a:tabLst>
                <a:tab pos="101600" algn="l"/>
              </a:tabLst>
              <a:defRPr>
                <a:latin typeface="Calibri" panose="020F0502020204030204" charset="0"/>
                <a:ea typeface="宋体" panose="02010600030101010101" pitchFamily="2" charset="-122"/>
              </a:defRPr>
            </a:lvl4pPr>
            <a:lvl5pPr marL="2057400" indent="-228600" eaLnBrk="0" hangingPunct="0">
              <a:tabLst>
                <a:tab pos="101600" algn="l"/>
              </a:tabLst>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charset="0"/>
                <a:ea typeface="宋体" panose="02010600030101010101" pitchFamily="2" charset="-122"/>
              </a:defRPr>
            </a:lvl9pPr>
          </a:lstStyle>
          <a:p>
            <a:r>
              <a:rPr lang="zh-CN" altLang="en-US" sz="1600" dirty="0">
                <a:solidFill>
                  <a:srgbClr val="15F2FA"/>
                </a:solidFill>
              </a:rPr>
              <a:t>添加文本说明内容</a:t>
            </a:r>
            <a:endParaRPr lang="en-US" altLang="zh-CN" sz="1600" dirty="0">
              <a:solidFill>
                <a:srgbClr val="15F2FA"/>
              </a:solidFill>
            </a:endParaRPr>
          </a:p>
          <a:p>
            <a:r>
              <a:rPr lang="zh-CN" altLang="en-US" sz="1600" dirty="0">
                <a:solidFill>
                  <a:srgbClr val="15F2FA"/>
                </a:solidFill>
              </a:rPr>
              <a:t>添加文本说明内容</a:t>
            </a:r>
          </a:p>
          <a:p>
            <a:r>
              <a:rPr lang="zh-CN" altLang="en-US" sz="1600" dirty="0">
                <a:solidFill>
                  <a:srgbClr val="15F2FA"/>
                </a:solidFill>
              </a:rPr>
              <a:t>添加文本说明内容</a:t>
            </a:r>
          </a:p>
        </p:txBody>
      </p:sp>
      <p:sp>
        <p:nvSpPr>
          <p:cNvPr id="42" name="AutoShape 4"/>
          <p:cNvSpPr>
            <a:spLocks noChangeArrowheads="1"/>
          </p:cNvSpPr>
          <p:nvPr/>
        </p:nvSpPr>
        <p:spPr bwMode="auto">
          <a:xfrm>
            <a:off x="8449997" y="1460144"/>
            <a:ext cx="2159000" cy="2003487"/>
          </a:xfrm>
          <a:prstGeom prst="roundRect">
            <a:avLst>
              <a:gd name="adj" fmla="val 13009"/>
            </a:avLst>
          </a:prstGeom>
          <a:noFill/>
          <a:ln w="28575" cap="rnd">
            <a:solidFill>
              <a:srgbClr val="15F2FA"/>
            </a:solidFill>
            <a:prstDash val="sysDot"/>
            <a:round/>
          </a:ln>
          <a:effectLst/>
        </p:spPr>
        <p:txBody>
          <a:bodyPr wrap="none" anchor="ctr"/>
          <a:lstStyle/>
          <a:p>
            <a:endParaRPr lang="zh-CN" altLang="en-US" sz="2400">
              <a:solidFill>
                <a:srgbClr val="595959"/>
              </a:solidFill>
              <a:latin typeface="微软雅黑" panose="020B0503020204020204" charset="-122"/>
              <a:ea typeface="微软雅黑" panose="020B0503020204020204" charset="-122"/>
              <a:cs typeface="宋体" panose="02010600030101010101" pitchFamily="2" charset="-122"/>
            </a:endParaRPr>
          </a:p>
        </p:txBody>
      </p:sp>
      <p:sp>
        <p:nvSpPr>
          <p:cNvPr id="43" name="Line 14"/>
          <p:cNvSpPr>
            <a:spLocks noChangeShapeType="1"/>
          </p:cNvSpPr>
          <p:nvPr/>
        </p:nvSpPr>
        <p:spPr bwMode="auto">
          <a:xfrm flipH="1">
            <a:off x="8651080" y="1736359"/>
            <a:ext cx="0" cy="2112433"/>
          </a:xfrm>
          <a:prstGeom prst="line">
            <a:avLst/>
          </a:prstGeom>
          <a:noFill/>
          <a:ln w="19050">
            <a:solidFill>
              <a:srgbClr val="15F2F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2400">
              <a:latin typeface="微软雅黑" panose="020B0503020204020204" charset="-122"/>
              <a:ea typeface="微软雅黑" panose="020B0503020204020204" charset="-122"/>
            </a:endParaRPr>
          </a:p>
        </p:txBody>
      </p:sp>
      <p:grpSp>
        <p:nvGrpSpPr>
          <p:cNvPr id="44" name="Group 138"/>
          <p:cNvGrpSpPr/>
          <p:nvPr/>
        </p:nvGrpSpPr>
        <p:grpSpPr bwMode="auto">
          <a:xfrm>
            <a:off x="8539891" y="3733031"/>
            <a:ext cx="242868" cy="242760"/>
            <a:chOff x="1661" y="2750"/>
            <a:chExt cx="250" cy="250"/>
          </a:xfrm>
        </p:grpSpPr>
        <p:sp>
          <p:nvSpPr>
            <p:cNvPr id="45" name="Oval 139"/>
            <p:cNvSpPr>
              <a:spLocks noChangeArrowheads="1"/>
            </p:cNvSpPr>
            <p:nvPr/>
          </p:nvSpPr>
          <p:spPr bwMode="auto">
            <a:xfrm>
              <a:off x="1660" y="2749"/>
              <a:ext cx="251" cy="251"/>
            </a:xfrm>
            <a:prstGeom prst="ellipse">
              <a:avLst/>
            </a:prstGeom>
            <a:solidFill>
              <a:schemeClr val="accent4">
                <a:lumMod val="60000"/>
                <a:lumOff val="40000"/>
              </a:schemeClr>
            </a:solidFill>
            <a:ln>
              <a:noFill/>
            </a:ln>
          </p:spPr>
          <p:txBody>
            <a:bodyPr wrap="none" anchor="ctr"/>
            <a:lstStyle/>
            <a:p>
              <a:pPr algn="ctr">
                <a:defRPr/>
              </a:pPr>
              <a:endParaRPr lang="ko-KR" altLang="en-US" sz="2400">
                <a:latin typeface="微软雅黑" panose="020B0503020204020204" charset="-122"/>
                <a:ea typeface="微软雅黑" panose="020B0503020204020204" charset="-122"/>
              </a:endParaRPr>
            </a:p>
          </p:txBody>
        </p:sp>
        <p:sp>
          <p:nvSpPr>
            <p:cNvPr id="46" name="Oval 140"/>
            <p:cNvSpPr>
              <a:spLocks noChangeArrowheads="1"/>
            </p:cNvSpPr>
            <p:nvPr/>
          </p:nvSpPr>
          <p:spPr bwMode="auto">
            <a:xfrm>
              <a:off x="1729" y="2818"/>
              <a:ext cx="114" cy="114"/>
            </a:xfrm>
            <a:prstGeom prst="ellipse">
              <a:avLst/>
            </a:prstGeom>
            <a:solidFill>
              <a:srgbClr val="15F2FA"/>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sz="2400">
                <a:latin typeface="微软雅黑" panose="020B0503020204020204" charset="-122"/>
                <a:ea typeface="微软雅黑" panose="020B0503020204020204" charset="-122"/>
              </a:endParaRPr>
            </a:p>
          </p:txBody>
        </p:sp>
      </p:grpSp>
      <p:sp>
        <p:nvSpPr>
          <p:cNvPr id="47" name="TextBox 57"/>
          <p:cNvSpPr txBox="1">
            <a:spLocks noChangeArrowheads="1"/>
          </p:cNvSpPr>
          <p:nvPr/>
        </p:nvSpPr>
        <p:spPr bwMode="auto">
          <a:xfrm>
            <a:off x="8699765" y="1550092"/>
            <a:ext cx="1909233" cy="461665"/>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400" b="1" dirty="0">
                <a:solidFill>
                  <a:srgbClr val="15F2FA"/>
                </a:solidFill>
                <a:latin typeface="微软雅黑" panose="020B0503020204020204" charset="-122"/>
                <a:ea typeface="微软雅黑" panose="020B0503020204020204" charset="-122"/>
              </a:rPr>
              <a:t>标题</a:t>
            </a:r>
          </a:p>
        </p:txBody>
      </p:sp>
      <p:sp>
        <p:nvSpPr>
          <p:cNvPr id="48" name="TextBox 57"/>
          <p:cNvSpPr txBox="1">
            <a:spLocks noChangeArrowheads="1"/>
          </p:cNvSpPr>
          <p:nvPr/>
        </p:nvSpPr>
        <p:spPr bwMode="auto">
          <a:xfrm>
            <a:off x="8699765" y="2049625"/>
            <a:ext cx="1909233" cy="1200329"/>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1600" algn="l"/>
              </a:tabLst>
              <a:defRPr>
                <a:solidFill>
                  <a:schemeClr val="tx1"/>
                </a:solidFill>
                <a:latin typeface="Calibri" panose="020F0502020204030204" charset="0"/>
                <a:ea typeface="宋体" panose="02010600030101010101" pitchFamily="2" charset="-122"/>
              </a:defRPr>
            </a:lvl1pPr>
            <a:lvl2pPr marL="742950" indent="-285750" eaLnBrk="0" hangingPunct="0">
              <a:tabLst>
                <a:tab pos="101600" algn="l"/>
              </a:tabLst>
              <a:defRPr>
                <a:solidFill>
                  <a:schemeClr val="tx1"/>
                </a:solidFill>
                <a:latin typeface="Calibri" panose="020F0502020204030204" charset="0"/>
                <a:ea typeface="宋体" panose="02010600030101010101" pitchFamily="2" charset="-122"/>
              </a:defRPr>
            </a:lvl2pPr>
            <a:lvl3pPr marL="1143000" indent="-228600" eaLnBrk="0" hangingPunct="0">
              <a:tabLst>
                <a:tab pos="101600" algn="l"/>
              </a:tabLst>
              <a:defRPr>
                <a:solidFill>
                  <a:schemeClr val="tx1"/>
                </a:solidFill>
                <a:latin typeface="Calibri" panose="020F0502020204030204" charset="0"/>
                <a:ea typeface="宋体" panose="02010600030101010101" pitchFamily="2" charset="-122"/>
              </a:defRPr>
            </a:lvl3pPr>
            <a:lvl4pPr marL="1600200" indent="-228600" eaLnBrk="0" hangingPunct="0">
              <a:tabLst>
                <a:tab pos="101600" algn="l"/>
              </a:tabLst>
              <a:defRPr>
                <a:solidFill>
                  <a:schemeClr val="tx1"/>
                </a:solidFill>
                <a:latin typeface="Calibri" panose="020F0502020204030204" charset="0"/>
                <a:ea typeface="宋体" panose="02010600030101010101" pitchFamily="2" charset="-122"/>
              </a:defRPr>
            </a:lvl4pPr>
            <a:lvl5pPr marL="2057400" indent="-228600" eaLnBrk="0" hangingPunct="0">
              <a:tabLst>
                <a:tab pos="101600" algn="l"/>
              </a:tabLst>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tabLst>
                <a:tab pos="101600" algn="l"/>
              </a:tabLs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tabLst>
                <a:tab pos="101600" algn="l"/>
              </a:tabLs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tabLst>
                <a:tab pos="101600" algn="l"/>
              </a:tabLs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tabLst>
                <a:tab pos="101600" algn="l"/>
              </a:tabLst>
              <a:defRPr>
                <a:solidFill>
                  <a:schemeClr val="tx1"/>
                </a:solidFill>
                <a:latin typeface="Calibri" panose="020F0502020204030204" charset="0"/>
                <a:ea typeface="宋体" panose="02010600030101010101" pitchFamily="2" charset="-122"/>
              </a:defRPr>
            </a:lvl9pPr>
          </a:lstStyle>
          <a:p>
            <a:pPr>
              <a:lnSpc>
                <a:spcPct val="150000"/>
              </a:lnSpc>
            </a:pPr>
            <a:r>
              <a:rPr lang="zh-CN" altLang="en-US" sz="1600" b="1" dirty="0">
                <a:solidFill>
                  <a:srgbClr val="15F2FA"/>
                </a:solidFill>
                <a:latin typeface="微软雅黑" panose="020B0503020204020204" charset="-122"/>
                <a:ea typeface="微软雅黑" panose="020B0503020204020204" charset="-122"/>
              </a:rPr>
              <a:t>添加文本说明内容</a:t>
            </a:r>
            <a:endParaRPr lang="en-US" altLang="zh-CN" sz="1600" b="1" dirty="0">
              <a:solidFill>
                <a:srgbClr val="15F2FA"/>
              </a:solidFill>
              <a:latin typeface="微软雅黑" panose="020B0503020204020204" charset="-122"/>
              <a:ea typeface="微软雅黑" panose="020B0503020204020204" charset="-122"/>
            </a:endParaRPr>
          </a:p>
          <a:p>
            <a:pPr>
              <a:lnSpc>
                <a:spcPct val="150000"/>
              </a:lnSpc>
            </a:pPr>
            <a:r>
              <a:rPr lang="zh-CN" altLang="en-US" sz="1600" b="1" dirty="0">
                <a:solidFill>
                  <a:srgbClr val="15F2FA"/>
                </a:solidFill>
                <a:latin typeface="微软雅黑" panose="020B0503020204020204" charset="-122"/>
                <a:ea typeface="微软雅黑" panose="020B0503020204020204" charset="-122"/>
              </a:rPr>
              <a:t>添加文本说明内容</a:t>
            </a:r>
          </a:p>
          <a:p>
            <a:pPr>
              <a:lnSpc>
                <a:spcPct val="150000"/>
              </a:lnSpc>
            </a:pPr>
            <a:r>
              <a:rPr lang="zh-CN" altLang="en-US" sz="1600" b="1" dirty="0">
                <a:solidFill>
                  <a:srgbClr val="15F2FA"/>
                </a:solidFill>
                <a:latin typeface="微软雅黑" panose="020B0503020204020204" charset="-122"/>
                <a:ea typeface="微软雅黑" panose="020B0503020204020204" charset="-122"/>
              </a:rPr>
              <a:t>添加文本说明内容</a:t>
            </a:r>
          </a:p>
        </p:txBody>
      </p:sp>
    </p:spTree>
  </p:cSld>
  <p:clrMapOvr>
    <a:masterClrMapping/>
  </p:clrMapOvr>
  <p:transition advTm="6458">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1000"/>
                                        <p:tgtEl>
                                          <p:spTgt spid="4"/>
                                        </p:tgtEl>
                                      </p:cBhvr>
                                    </p:animEffect>
                                  </p:childTnLst>
                                </p:cTn>
                              </p:par>
                            </p:childTnLst>
                          </p:cTn>
                        </p:par>
                        <p:par>
                          <p:cTn id="17" fill="hold">
                            <p:stCondLst>
                              <p:cond delay="2500"/>
                            </p:stCondLst>
                            <p:childTnLst>
                              <p:par>
                                <p:cTn id="18" presetID="23" presetClass="entr" presetSubtype="3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250" fill="hold"/>
                                        <p:tgtEl>
                                          <p:spTgt spid="16"/>
                                        </p:tgtEl>
                                        <p:attrNameLst>
                                          <p:attrName>ppt_w</p:attrName>
                                        </p:attrNameLst>
                                      </p:cBhvr>
                                      <p:tavLst>
                                        <p:tav tm="0">
                                          <p:val>
                                            <p:strVal val="4*#ppt_w"/>
                                          </p:val>
                                        </p:tav>
                                        <p:tav tm="100000">
                                          <p:val>
                                            <p:strVal val="#ppt_w"/>
                                          </p:val>
                                        </p:tav>
                                      </p:tavLst>
                                    </p:anim>
                                    <p:anim calcmode="lin" valueType="num">
                                      <p:cBhvr>
                                        <p:cTn id="21" dur="250" fill="hold"/>
                                        <p:tgtEl>
                                          <p:spTgt spid="16"/>
                                        </p:tgtEl>
                                        <p:attrNameLst>
                                          <p:attrName>ppt_h</p:attrName>
                                        </p:attrNameLst>
                                      </p:cBhvr>
                                      <p:tavLst>
                                        <p:tav tm="0">
                                          <p:val>
                                            <p:strVal val="4*#ppt_h"/>
                                          </p:val>
                                        </p:tav>
                                        <p:tav tm="100000">
                                          <p:val>
                                            <p:strVal val="#ppt_h"/>
                                          </p:val>
                                        </p:tav>
                                      </p:tavLst>
                                    </p:anim>
                                  </p:childTnLst>
                                </p:cTn>
                              </p:par>
                              <p:par>
                                <p:cTn id="22" presetID="23" presetClass="entr" presetSubtype="32" fill="hold" nodeType="withEffect">
                                  <p:stCondLst>
                                    <p:cond delay="250"/>
                                  </p:stCondLst>
                                  <p:childTnLst>
                                    <p:set>
                                      <p:cBhvr>
                                        <p:cTn id="23" dur="1" fill="hold">
                                          <p:stCondLst>
                                            <p:cond delay="0"/>
                                          </p:stCondLst>
                                        </p:cTn>
                                        <p:tgtEl>
                                          <p:spTgt spid="7"/>
                                        </p:tgtEl>
                                        <p:attrNameLst>
                                          <p:attrName>style.visibility</p:attrName>
                                        </p:attrNameLst>
                                      </p:cBhvr>
                                      <p:to>
                                        <p:strVal val="visible"/>
                                      </p:to>
                                    </p:set>
                                    <p:anim calcmode="lin" valueType="num">
                                      <p:cBhvr>
                                        <p:cTn id="24" dur="250" fill="hold"/>
                                        <p:tgtEl>
                                          <p:spTgt spid="7"/>
                                        </p:tgtEl>
                                        <p:attrNameLst>
                                          <p:attrName>ppt_w</p:attrName>
                                        </p:attrNameLst>
                                      </p:cBhvr>
                                      <p:tavLst>
                                        <p:tav tm="0">
                                          <p:val>
                                            <p:strVal val="4*#ppt_w"/>
                                          </p:val>
                                        </p:tav>
                                        <p:tav tm="100000">
                                          <p:val>
                                            <p:strVal val="#ppt_w"/>
                                          </p:val>
                                        </p:tav>
                                      </p:tavLst>
                                    </p:anim>
                                    <p:anim calcmode="lin" valueType="num">
                                      <p:cBhvr>
                                        <p:cTn id="25" dur="250" fill="hold"/>
                                        <p:tgtEl>
                                          <p:spTgt spid="7"/>
                                        </p:tgtEl>
                                        <p:attrNameLst>
                                          <p:attrName>ppt_h</p:attrName>
                                        </p:attrNameLst>
                                      </p:cBhvr>
                                      <p:tavLst>
                                        <p:tav tm="0">
                                          <p:val>
                                            <p:strVal val="4*#ppt_h"/>
                                          </p:val>
                                        </p:tav>
                                        <p:tav tm="100000">
                                          <p:val>
                                            <p:strVal val="#ppt_h"/>
                                          </p:val>
                                        </p:tav>
                                      </p:tavLst>
                                    </p:anim>
                                  </p:childTnLst>
                                </p:cTn>
                              </p:par>
                              <p:par>
                                <p:cTn id="26" presetID="23" presetClass="entr" presetSubtype="32" fill="hold" nodeType="withEffect">
                                  <p:stCondLst>
                                    <p:cond delay="500"/>
                                  </p:stCondLst>
                                  <p:childTnLst>
                                    <p:set>
                                      <p:cBhvr>
                                        <p:cTn id="27" dur="1" fill="hold">
                                          <p:stCondLst>
                                            <p:cond delay="0"/>
                                          </p:stCondLst>
                                        </p:cTn>
                                        <p:tgtEl>
                                          <p:spTgt spid="23"/>
                                        </p:tgtEl>
                                        <p:attrNameLst>
                                          <p:attrName>style.visibility</p:attrName>
                                        </p:attrNameLst>
                                      </p:cBhvr>
                                      <p:to>
                                        <p:strVal val="visible"/>
                                      </p:to>
                                    </p:set>
                                    <p:anim calcmode="lin" valueType="num">
                                      <p:cBhvr>
                                        <p:cTn id="28" dur="250" fill="hold"/>
                                        <p:tgtEl>
                                          <p:spTgt spid="23"/>
                                        </p:tgtEl>
                                        <p:attrNameLst>
                                          <p:attrName>ppt_w</p:attrName>
                                        </p:attrNameLst>
                                      </p:cBhvr>
                                      <p:tavLst>
                                        <p:tav tm="0">
                                          <p:val>
                                            <p:strVal val="4*#ppt_w"/>
                                          </p:val>
                                        </p:tav>
                                        <p:tav tm="100000">
                                          <p:val>
                                            <p:strVal val="#ppt_w"/>
                                          </p:val>
                                        </p:tav>
                                      </p:tavLst>
                                    </p:anim>
                                    <p:anim calcmode="lin" valueType="num">
                                      <p:cBhvr>
                                        <p:cTn id="29" dur="250" fill="hold"/>
                                        <p:tgtEl>
                                          <p:spTgt spid="23"/>
                                        </p:tgtEl>
                                        <p:attrNameLst>
                                          <p:attrName>ppt_h</p:attrName>
                                        </p:attrNameLst>
                                      </p:cBhvr>
                                      <p:tavLst>
                                        <p:tav tm="0">
                                          <p:val>
                                            <p:strVal val="4*#ppt_h"/>
                                          </p:val>
                                        </p:tav>
                                        <p:tav tm="100000">
                                          <p:val>
                                            <p:strVal val="#ppt_h"/>
                                          </p:val>
                                        </p:tav>
                                      </p:tavLst>
                                    </p:anim>
                                  </p:childTnLst>
                                </p:cTn>
                              </p:par>
                              <p:par>
                                <p:cTn id="30" presetID="23" presetClass="entr" presetSubtype="32" fill="hold" nodeType="withEffect">
                                  <p:stCondLst>
                                    <p:cond delay="750"/>
                                  </p:stCondLst>
                                  <p:childTnLst>
                                    <p:set>
                                      <p:cBhvr>
                                        <p:cTn id="31" dur="1" fill="hold">
                                          <p:stCondLst>
                                            <p:cond delay="0"/>
                                          </p:stCondLst>
                                        </p:cTn>
                                        <p:tgtEl>
                                          <p:spTgt spid="32"/>
                                        </p:tgtEl>
                                        <p:attrNameLst>
                                          <p:attrName>style.visibility</p:attrName>
                                        </p:attrNameLst>
                                      </p:cBhvr>
                                      <p:to>
                                        <p:strVal val="visible"/>
                                      </p:to>
                                    </p:set>
                                    <p:anim calcmode="lin" valueType="num">
                                      <p:cBhvr>
                                        <p:cTn id="32" dur="250" fill="hold"/>
                                        <p:tgtEl>
                                          <p:spTgt spid="32"/>
                                        </p:tgtEl>
                                        <p:attrNameLst>
                                          <p:attrName>ppt_w</p:attrName>
                                        </p:attrNameLst>
                                      </p:cBhvr>
                                      <p:tavLst>
                                        <p:tav tm="0">
                                          <p:val>
                                            <p:strVal val="4*#ppt_w"/>
                                          </p:val>
                                        </p:tav>
                                        <p:tav tm="100000">
                                          <p:val>
                                            <p:strVal val="#ppt_w"/>
                                          </p:val>
                                        </p:tav>
                                      </p:tavLst>
                                    </p:anim>
                                    <p:anim calcmode="lin" valueType="num">
                                      <p:cBhvr>
                                        <p:cTn id="33" dur="250" fill="hold"/>
                                        <p:tgtEl>
                                          <p:spTgt spid="32"/>
                                        </p:tgtEl>
                                        <p:attrNameLst>
                                          <p:attrName>ppt_h</p:attrName>
                                        </p:attrNameLst>
                                      </p:cBhvr>
                                      <p:tavLst>
                                        <p:tav tm="0">
                                          <p:val>
                                            <p:strVal val="4*#ppt_h"/>
                                          </p:val>
                                        </p:tav>
                                        <p:tav tm="100000">
                                          <p:val>
                                            <p:strVal val="#ppt_h"/>
                                          </p:val>
                                        </p:tav>
                                      </p:tavLst>
                                    </p:anim>
                                  </p:childTnLst>
                                </p:cTn>
                              </p:par>
                              <p:par>
                                <p:cTn id="34" presetID="23" presetClass="entr" presetSubtype="32" fill="hold" nodeType="withEffect">
                                  <p:stCondLst>
                                    <p:cond delay="100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50" fill="hold"/>
                                        <p:tgtEl>
                                          <p:spTgt spid="37"/>
                                        </p:tgtEl>
                                        <p:attrNameLst>
                                          <p:attrName>ppt_w</p:attrName>
                                        </p:attrNameLst>
                                      </p:cBhvr>
                                      <p:tavLst>
                                        <p:tav tm="0">
                                          <p:val>
                                            <p:strVal val="4*#ppt_w"/>
                                          </p:val>
                                        </p:tav>
                                        <p:tav tm="100000">
                                          <p:val>
                                            <p:strVal val="#ppt_w"/>
                                          </p:val>
                                        </p:tav>
                                      </p:tavLst>
                                    </p:anim>
                                    <p:anim calcmode="lin" valueType="num">
                                      <p:cBhvr>
                                        <p:cTn id="37" dur="250" fill="hold"/>
                                        <p:tgtEl>
                                          <p:spTgt spid="37"/>
                                        </p:tgtEl>
                                        <p:attrNameLst>
                                          <p:attrName>ppt_h</p:attrName>
                                        </p:attrNameLst>
                                      </p:cBhvr>
                                      <p:tavLst>
                                        <p:tav tm="0">
                                          <p:val>
                                            <p:strVal val="4*#ppt_h"/>
                                          </p:val>
                                        </p:tav>
                                        <p:tav tm="100000">
                                          <p:val>
                                            <p:strVal val="#ppt_h"/>
                                          </p:val>
                                        </p:tav>
                                      </p:tavLst>
                                    </p:anim>
                                  </p:childTnLst>
                                </p:cTn>
                              </p:par>
                              <p:par>
                                <p:cTn id="38" presetID="23" presetClass="entr" presetSubtype="32" fill="hold" nodeType="withEffect">
                                  <p:stCondLst>
                                    <p:cond delay="1250"/>
                                  </p:stCondLst>
                                  <p:childTnLst>
                                    <p:set>
                                      <p:cBhvr>
                                        <p:cTn id="39" dur="1" fill="hold">
                                          <p:stCondLst>
                                            <p:cond delay="0"/>
                                          </p:stCondLst>
                                        </p:cTn>
                                        <p:tgtEl>
                                          <p:spTgt spid="44"/>
                                        </p:tgtEl>
                                        <p:attrNameLst>
                                          <p:attrName>style.visibility</p:attrName>
                                        </p:attrNameLst>
                                      </p:cBhvr>
                                      <p:to>
                                        <p:strVal val="visible"/>
                                      </p:to>
                                    </p:set>
                                    <p:anim calcmode="lin" valueType="num">
                                      <p:cBhvr>
                                        <p:cTn id="40" dur="250" fill="hold"/>
                                        <p:tgtEl>
                                          <p:spTgt spid="44"/>
                                        </p:tgtEl>
                                        <p:attrNameLst>
                                          <p:attrName>ppt_w</p:attrName>
                                        </p:attrNameLst>
                                      </p:cBhvr>
                                      <p:tavLst>
                                        <p:tav tm="0">
                                          <p:val>
                                            <p:strVal val="4*#ppt_w"/>
                                          </p:val>
                                        </p:tav>
                                        <p:tav tm="100000">
                                          <p:val>
                                            <p:strVal val="#ppt_w"/>
                                          </p:val>
                                        </p:tav>
                                      </p:tavLst>
                                    </p:anim>
                                    <p:anim calcmode="lin" valueType="num">
                                      <p:cBhvr>
                                        <p:cTn id="41" dur="250" fill="hold"/>
                                        <p:tgtEl>
                                          <p:spTgt spid="44"/>
                                        </p:tgtEl>
                                        <p:attrNameLst>
                                          <p:attrName>ppt_h</p:attrName>
                                        </p:attrNameLst>
                                      </p:cBhvr>
                                      <p:tavLst>
                                        <p:tav tm="0">
                                          <p:val>
                                            <p:strVal val="4*#ppt_h"/>
                                          </p:val>
                                        </p:tav>
                                        <p:tav tm="100000">
                                          <p:val>
                                            <p:strVal val="#ppt_h"/>
                                          </p:val>
                                        </p:tav>
                                      </p:tavLst>
                                    </p:anim>
                                  </p:childTnLst>
                                </p:cTn>
                              </p:par>
                            </p:childTnLst>
                          </p:cTn>
                        </p:par>
                        <p:par>
                          <p:cTn id="42" fill="hold">
                            <p:stCondLst>
                              <p:cond delay="3000"/>
                            </p:stCondLst>
                            <p:childTnLst>
                              <p:par>
                                <p:cTn id="43" presetID="22" presetClass="entr" presetSubtype="1"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up)">
                                      <p:cBhvr>
                                        <p:cTn id="45" dur="500"/>
                                        <p:tgtEl>
                                          <p:spTgt spid="15"/>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up)">
                                      <p:cBhvr>
                                        <p:cTn id="48" dur="500"/>
                                        <p:tgtEl>
                                          <p:spTgt spid="22"/>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up)">
                                      <p:cBhvr>
                                        <p:cTn id="51" dur="500"/>
                                        <p:tgtEl>
                                          <p:spTgt spid="36"/>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ipe(down)">
                                      <p:cBhvr>
                                        <p:cTn id="54" dur="500"/>
                                        <p:tgtEl>
                                          <p:spTgt spid="6"/>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down)">
                                      <p:cBhvr>
                                        <p:cTn id="57" dur="500"/>
                                        <p:tgtEl>
                                          <p:spTgt spid="31"/>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wipe(down)">
                                      <p:cBhvr>
                                        <p:cTn id="60" dur="500"/>
                                        <p:tgtEl>
                                          <p:spTgt spid="43"/>
                                        </p:tgtEl>
                                      </p:cBhvr>
                                    </p:animEffect>
                                  </p:childTnLst>
                                </p:cTn>
                              </p:par>
                            </p:childTnLst>
                          </p:cTn>
                        </p:par>
                        <p:par>
                          <p:cTn id="61" fill="hold">
                            <p:stCondLst>
                              <p:cond delay="3500"/>
                            </p:stCondLst>
                            <p:childTnLst>
                              <p:par>
                                <p:cTn id="62" presetID="21" presetClass="entr" presetSubtype="1" fill="hold" grpId="0" nodeType="after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wheel(1)">
                                      <p:cBhvr>
                                        <p:cTn id="64" dur="1000"/>
                                        <p:tgtEl>
                                          <p:spTgt spid="5"/>
                                        </p:tgtEl>
                                      </p:cBhvr>
                                    </p:animEffect>
                                  </p:childTnLst>
                                </p:cTn>
                              </p:par>
                              <p:par>
                                <p:cTn id="65" presetID="21" presetClass="entr" presetSubtype="1"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heel(1)">
                                      <p:cBhvr>
                                        <p:cTn id="67" dur="1000"/>
                                        <p:tgtEl>
                                          <p:spTgt spid="28"/>
                                        </p:tgtEl>
                                      </p:cBhvr>
                                    </p:animEffect>
                                  </p:childTnLst>
                                </p:cTn>
                              </p:par>
                              <p:par>
                                <p:cTn id="68" presetID="21" presetClass="entr" presetSubtype="1"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wheel(1)">
                                      <p:cBhvr>
                                        <p:cTn id="70" dur="1000"/>
                                        <p:tgtEl>
                                          <p:spTgt spid="42"/>
                                        </p:tgtEl>
                                      </p:cBhvr>
                                    </p:animEffect>
                                  </p:childTnLst>
                                </p:cTn>
                              </p:par>
                              <p:par>
                                <p:cTn id="71" presetID="21" presetClass="entr" presetSubtype="1" fill="hold" grpId="0"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heel(1)">
                                      <p:cBhvr>
                                        <p:cTn id="73" dur="1000"/>
                                        <p:tgtEl>
                                          <p:spTgt spid="12"/>
                                        </p:tgtEl>
                                      </p:cBhvr>
                                    </p:animEffect>
                                  </p:childTnLst>
                                </p:cTn>
                              </p:par>
                              <p:par>
                                <p:cTn id="74" presetID="21" presetClass="entr" presetSubtype="1"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wheel(1)">
                                      <p:cBhvr>
                                        <p:cTn id="76" dur="1000"/>
                                        <p:tgtEl>
                                          <p:spTgt spid="19"/>
                                        </p:tgtEl>
                                      </p:cBhvr>
                                    </p:animEffect>
                                  </p:childTnLst>
                                </p:cTn>
                              </p:par>
                              <p:par>
                                <p:cTn id="77" presetID="21" presetClass="entr" presetSubtype="1" fill="hold" grpId="0" nodeType="with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heel(1)">
                                      <p:cBhvr>
                                        <p:cTn id="79" dur="1000"/>
                                        <p:tgtEl>
                                          <p:spTgt spid="35"/>
                                        </p:tgtEl>
                                      </p:cBhvr>
                                    </p:animEffect>
                                  </p:childTnLst>
                                </p:cTn>
                              </p:par>
                            </p:childTnLst>
                          </p:cTn>
                        </p:par>
                        <p:par>
                          <p:cTn id="80" fill="hold">
                            <p:stCondLst>
                              <p:cond delay="4500"/>
                            </p:stCondLst>
                            <p:childTnLst>
                              <p:par>
                                <p:cTn id="81" presetID="42" presetClass="entr" presetSubtype="0"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fade">
                                      <p:cBhvr>
                                        <p:cTn id="83" dur="500"/>
                                        <p:tgtEl>
                                          <p:spTgt spid="10"/>
                                        </p:tgtEl>
                                      </p:cBhvr>
                                    </p:animEffect>
                                    <p:anim calcmode="lin" valueType="num">
                                      <p:cBhvr>
                                        <p:cTn id="84" dur="500" fill="hold"/>
                                        <p:tgtEl>
                                          <p:spTgt spid="10"/>
                                        </p:tgtEl>
                                        <p:attrNameLst>
                                          <p:attrName>ppt_x</p:attrName>
                                        </p:attrNameLst>
                                      </p:cBhvr>
                                      <p:tavLst>
                                        <p:tav tm="0">
                                          <p:val>
                                            <p:strVal val="#ppt_x"/>
                                          </p:val>
                                        </p:tav>
                                        <p:tav tm="100000">
                                          <p:val>
                                            <p:strVal val="#ppt_x"/>
                                          </p:val>
                                        </p:tav>
                                      </p:tavLst>
                                    </p:anim>
                                    <p:anim calcmode="lin" valueType="num">
                                      <p:cBhvr>
                                        <p:cTn id="85" dur="500" fill="hold"/>
                                        <p:tgtEl>
                                          <p:spTgt spid="10"/>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11"/>
                                        </p:tgtEl>
                                        <p:attrNameLst>
                                          <p:attrName>style.visibility</p:attrName>
                                        </p:attrNameLst>
                                      </p:cBhvr>
                                      <p:to>
                                        <p:strVal val="visible"/>
                                      </p:to>
                                    </p:set>
                                    <p:animEffect transition="in" filter="fade">
                                      <p:cBhvr>
                                        <p:cTn id="88" dur="500"/>
                                        <p:tgtEl>
                                          <p:spTgt spid="11"/>
                                        </p:tgtEl>
                                      </p:cBhvr>
                                    </p:animEffect>
                                    <p:anim calcmode="lin" valueType="num">
                                      <p:cBhvr>
                                        <p:cTn id="89" dur="500" fill="hold"/>
                                        <p:tgtEl>
                                          <p:spTgt spid="11"/>
                                        </p:tgtEl>
                                        <p:attrNameLst>
                                          <p:attrName>ppt_x</p:attrName>
                                        </p:attrNameLst>
                                      </p:cBhvr>
                                      <p:tavLst>
                                        <p:tav tm="0">
                                          <p:val>
                                            <p:strVal val="#ppt_x"/>
                                          </p:val>
                                        </p:tav>
                                        <p:tav tm="100000">
                                          <p:val>
                                            <p:strVal val="#ppt_x"/>
                                          </p:val>
                                        </p:tav>
                                      </p:tavLst>
                                    </p:anim>
                                    <p:anim calcmode="lin" valueType="num">
                                      <p:cBhvr>
                                        <p:cTn id="90" dur="500" fill="hold"/>
                                        <p:tgtEl>
                                          <p:spTgt spid="11"/>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500"/>
                                        <p:tgtEl>
                                          <p:spTgt spid="29"/>
                                        </p:tgtEl>
                                      </p:cBhvr>
                                    </p:animEffect>
                                    <p:anim calcmode="lin" valueType="num">
                                      <p:cBhvr>
                                        <p:cTn id="94" dur="500" fill="hold"/>
                                        <p:tgtEl>
                                          <p:spTgt spid="29"/>
                                        </p:tgtEl>
                                        <p:attrNameLst>
                                          <p:attrName>ppt_x</p:attrName>
                                        </p:attrNameLst>
                                      </p:cBhvr>
                                      <p:tavLst>
                                        <p:tav tm="0">
                                          <p:val>
                                            <p:strVal val="#ppt_x"/>
                                          </p:val>
                                        </p:tav>
                                        <p:tav tm="100000">
                                          <p:val>
                                            <p:strVal val="#ppt_x"/>
                                          </p:val>
                                        </p:tav>
                                      </p:tavLst>
                                    </p:anim>
                                    <p:anim calcmode="lin" valueType="num">
                                      <p:cBhvr>
                                        <p:cTn id="95" dur="500" fill="hold"/>
                                        <p:tgtEl>
                                          <p:spTgt spid="29"/>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fade">
                                      <p:cBhvr>
                                        <p:cTn id="98" dur="500"/>
                                        <p:tgtEl>
                                          <p:spTgt spid="30"/>
                                        </p:tgtEl>
                                      </p:cBhvr>
                                    </p:animEffect>
                                    <p:anim calcmode="lin" valueType="num">
                                      <p:cBhvr>
                                        <p:cTn id="99" dur="500" fill="hold"/>
                                        <p:tgtEl>
                                          <p:spTgt spid="30"/>
                                        </p:tgtEl>
                                        <p:attrNameLst>
                                          <p:attrName>ppt_x</p:attrName>
                                        </p:attrNameLst>
                                      </p:cBhvr>
                                      <p:tavLst>
                                        <p:tav tm="0">
                                          <p:val>
                                            <p:strVal val="#ppt_x"/>
                                          </p:val>
                                        </p:tav>
                                        <p:tav tm="100000">
                                          <p:val>
                                            <p:strVal val="#ppt_x"/>
                                          </p:val>
                                        </p:tav>
                                      </p:tavLst>
                                    </p:anim>
                                    <p:anim calcmode="lin" valueType="num">
                                      <p:cBhvr>
                                        <p:cTn id="100" dur="500" fill="hold"/>
                                        <p:tgtEl>
                                          <p:spTgt spid="3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500"/>
                                        <p:tgtEl>
                                          <p:spTgt spid="47"/>
                                        </p:tgtEl>
                                      </p:cBhvr>
                                    </p:animEffect>
                                    <p:anim calcmode="lin" valueType="num">
                                      <p:cBhvr>
                                        <p:cTn id="104" dur="500" fill="hold"/>
                                        <p:tgtEl>
                                          <p:spTgt spid="47"/>
                                        </p:tgtEl>
                                        <p:attrNameLst>
                                          <p:attrName>ppt_x</p:attrName>
                                        </p:attrNameLst>
                                      </p:cBhvr>
                                      <p:tavLst>
                                        <p:tav tm="0">
                                          <p:val>
                                            <p:strVal val="#ppt_x"/>
                                          </p:val>
                                        </p:tav>
                                        <p:tav tm="100000">
                                          <p:val>
                                            <p:strVal val="#ppt_x"/>
                                          </p:val>
                                        </p:tav>
                                      </p:tavLst>
                                    </p:anim>
                                    <p:anim calcmode="lin" valueType="num">
                                      <p:cBhvr>
                                        <p:cTn id="105" dur="500" fill="hold"/>
                                        <p:tgtEl>
                                          <p:spTgt spid="47"/>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48"/>
                                        </p:tgtEl>
                                        <p:attrNameLst>
                                          <p:attrName>style.visibility</p:attrName>
                                        </p:attrNameLst>
                                      </p:cBhvr>
                                      <p:to>
                                        <p:strVal val="visible"/>
                                      </p:to>
                                    </p:set>
                                    <p:animEffect transition="in" filter="fade">
                                      <p:cBhvr>
                                        <p:cTn id="108" dur="500"/>
                                        <p:tgtEl>
                                          <p:spTgt spid="48"/>
                                        </p:tgtEl>
                                      </p:cBhvr>
                                    </p:animEffect>
                                    <p:anim calcmode="lin" valueType="num">
                                      <p:cBhvr>
                                        <p:cTn id="109" dur="500" fill="hold"/>
                                        <p:tgtEl>
                                          <p:spTgt spid="48"/>
                                        </p:tgtEl>
                                        <p:attrNameLst>
                                          <p:attrName>ppt_x</p:attrName>
                                        </p:attrNameLst>
                                      </p:cBhvr>
                                      <p:tavLst>
                                        <p:tav tm="0">
                                          <p:val>
                                            <p:strVal val="#ppt_x"/>
                                          </p:val>
                                        </p:tav>
                                        <p:tav tm="100000">
                                          <p:val>
                                            <p:strVal val="#ppt_x"/>
                                          </p:val>
                                        </p:tav>
                                      </p:tavLst>
                                    </p:anim>
                                    <p:anim calcmode="lin" valueType="num">
                                      <p:cBhvr>
                                        <p:cTn id="110" dur="500" fill="hold"/>
                                        <p:tgtEl>
                                          <p:spTgt spid="4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13"/>
                                        </p:tgtEl>
                                        <p:attrNameLst>
                                          <p:attrName>style.visibility</p:attrName>
                                        </p:attrNameLst>
                                      </p:cBhvr>
                                      <p:to>
                                        <p:strVal val="visible"/>
                                      </p:to>
                                    </p:set>
                                    <p:animEffect transition="in" filter="fade">
                                      <p:cBhvr>
                                        <p:cTn id="113" dur="500"/>
                                        <p:tgtEl>
                                          <p:spTgt spid="13"/>
                                        </p:tgtEl>
                                      </p:cBhvr>
                                    </p:animEffect>
                                    <p:anim calcmode="lin" valueType="num">
                                      <p:cBhvr>
                                        <p:cTn id="114" dur="500" fill="hold"/>
                                        <p:tgtEl>
                                          <p:spTgt spid="13"/>
                                        </p:tgtEl>
                                        <p:attrNameLst>
                                          <p:attrName>ppt_x</p:attrName>
                                        </p:attrNameLst>
                                      </p:cBhvr>
                                      <p:tavLst>
                                        <p:tav tm="0">
                                          <p:val>
                                            <p:strVal val="#ppt_x"/>
                                          </p:val>
                                        </p:tav>
                                        <p:tav tm="100000">
                                          <p:val>
                                            <p:strVal val="#ppt_x"/>
                                          </p:val>
                                        </p:tav>
                                      </p:tavLst>
                                    </p:anim>
                                    <p:anim calcmode="lin" valueType="num">
                                      <p:cBhvr>
                                        <p:cTn id="115" dur="500" fill="hold"/>
                                        <p:tgtEl>
                                          <p:spTgt spid="13"/>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14"/>
                                        </p:tgtEl>
                                        <p:attrNameLst>
                                          <p:attrName>style.visibility</p:attrName>
                                        </p:attrNameLst>
                                      </p:cBhvr>
                                      <p:to>
                                        <p:strVal val="visible"/>
                                      </p:to>
                                    </p:set>
                                    <p:animEffect transition="in" filter="fade">
                                      <p:cBhvr>
                                        <p:cTn id="118" dur="500"/>
                                        <p:tgtEl>
                                          <p:spTgt spid="14"/>
                                        </p:tgtEl>
                                      </p:cBhvr>
                                    </p:animEffect>
                                    <p:anim calcmode="lin" valueType="num">
                                      <p:cBhvr>
                                        <p:cTn id="119" dur="500" fill="hold"/>
                                        <p:tgtEl>
                                          <p:spTgt spid="14"/>
                                        </p:tgtEl>
                                        <p:attrNameLst>
                                          <p:attrName>ppt_x</p:attrName>
                                        </p:attrNameLst>
                                      </p:cBhvr>
                                      <p:tavLst>
                                        <p:tav tm="0">
                                          <p:val>
                                            <p:strVal val="#ppt_x"/>
                                          </p:val>
                                        </p:tav>
                                        <p:tav tm="100000">
                                          <p:val>
                                            <p:strVal val="#ppt_x"/>
                                          </p:val>
                                        </p:tav>
                                      </p:tavLst>
                                    </p:anim>
                                    <p:anim calcmode="lin" valueType="num">
                                      <p:cBhvr>
                                        <p:cTn id="120" dur="500" fill="hold"/>
                                        <p:tgtEl>
                                          <p:spTgt spid="14"/>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20"/>
                                        </p:tgtEl>
                                        <p:attrNameLst>
                                          <p:attrName>style.visibility</p:attrName>
                                        </p:attrNameLst>
                                      </p:cBhvr>
                                      <p:to>
                                        <p:strVal val="visible"/>
                                      </p:to>
                                    </p:set>
                                    <p:animEffect transition="in" filter="fade">
                                      <p:cBhvr>
                                        <p:cTn id="123" dur="500"/>
                                        <p:tgtEl>
                                          <p:spTgt spid="20"/>
                                        </p:tgtEl>
                                      </p:cBhvr>
                                    </p:animEffect>
                                    <p:anim calcmode="lin" valueType="num">
                                      <p:cBhvr>
                                        <p:cTn id="124" dur="500" fill="hold"/>
                                        <p:tgtEl>
                                          <p:spTgt spid="20"/>
                                        </p:tgtEl>
                                        <p:attrNameLst>
                                          <p:attrName>ppt_x</p:attrName>
                                        </p:attrNameLst>
                                      </p:cBhvr>
                                      <p:tavLst>
                                        <p:tav tm="0">
                                          <p:val>
                                            <p:strVal val="#ppt_x"/>
                                          </p:val>
                                        </p:tav>
                                        <p:tav tm="100000">
                                          <p:val>
                                            <p:strVal val="#ppt_x"/>
                                          </p:val>
                                        </p:tav>
                                      </p:tavLst>
                                    </p:anim>
                                    <p:anim calcmode="lin" valueType="num">
                                      <p:cBhvr>
                                        <p:cTn id="125" dur="500" fill="hold"/>
                                        <p:tgtEl>
                                          <p:spTgt spid="20"/>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500"/>
                                        <p:tgtEl>
                                          <p:spTgt spid="21"/>
                                        </p:tgtEl>
                                      </p:cBhvr>
                                    </p:animEffect>
                                    <p:anim calcmode="lin" valueType="num">
                                      <p:cBhvr>
                                        <p:cTn id="129" dur="500" fill="hold"/>
                                        <p:tgtEl>
                                          <p:spTgt spid="21"/>
                                        </p:tgtEl>
                                        <p:attrNameLst>
                                          <p:attrName>ppt_x</p:attrName>
                                        </p:attrNameLst>
                                      </p:cBhvr>
                                      <p:tavLst>
                                        <p:tav tm="0">
                                          <p:val>
                                            <p:strVal val="#ppt_x"/>
                                          </p:val>
                                        </p:tav>
                                        <p:tav tm="100000">
                                          <p:val>
                                            <p:strVal val="#ppt_x"/>
                                          </p:val>
                                        </p:tav>
                                      </p:tavLst>
                                    </p:anim>
                                    <p:anim calcmode="lin" valueType="num">
                                      <p:cBhvr>
                                        <p:cTn id="130" dur="500" fill="hold"/>
                                        <p:tgtEl>
                                          <p:spTgt spid="21"/>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0"/>
                                        </p:tgtEl>
                                        <p:attrNameLst>
                                          <p:attrName>style.visibility</p:attrName>
                                        </p:attrNameLst>
                                      </p:cBhvr>
                                      <p:to>
                                        <p:strVal val="visible"/>
                                      </p:to>
                                    </p:set>
                                    <p:animEffect transition="in" filter="fade">
                                      <p:cBhvr>
                                        <p:cTn id="133" dur="500"/>
                                        <p:tgtEl>
                                          <p:spTgt spid="40"/>
                                        </p:tgtEl>
                                      </p:cBhvr>
                                    </p:animEffect>
                                    <p:anim calcmode="lin" valueType="num">
                                      <p:cBhvr>
                                        <p:cTn id="134" dur="500" fill="hold"/>
                                        <p:tgtEl>
                                          <p:spTgt spid="40"/>
                                        </p:tgtEl>
                                        <p:attrNameLst>
                                          <p:attrName>ppt_x</p:attrName>
                                        </p:attrNameLst>
                                      </p:cBhvr>
                                      <p:tavLst>
                                        <p:tav tm="0">
                                          <p:val>
                                            <p:strVal val="#ppt_x"/>
                                          </p:val>
                                        </p:tav>
                                        <p:tav tm="100000">
                                          <p:val>
                                            <p:strVal val="#ppt_x"/>
                                          </p:val>
                                        </p:tav>
                                      </p:tavLst>
                                    </p:anim>
                                    <p:anim calcmode="lin" valueType="num">
                                      <p:cBhvr>
                                        <p:cTn id="135" dur="500" fill="hold"/>
                                        <p:tgtEl>
                                          <p:spTgt spid="40"/>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41"/>
                                        </p:tgtEl>
                                        <p:attrNameLst>
                                          <p:attrName>style.visibility</p:attrName>
                                        </p:attrNameLst>
                                      </p:cBhvr>
                                      <p:to>
                                        <p:strVal val="visible"/>
                                      </p:to>
                                    </p:set>
                                    <p:animEffect transition="in" filter="fade">
                                      <p:cBhvr>
                                        <p:cTn id="138" dur="500"/>
                                        <p:tgtEl>
                                          <p:spTgt spid="41"/>
                                        </p:tgtEl>
                                      </p:cBhvr>
                                    </p:animEffect>
                                    <p:anim calcmode="lin" valueType="num">
                                      <p:cBhvr>
                                        <p:cTn id="139" dur="500" fill="hold"/>
                                        <p:tgtEl>
                                          <p:spTgt spid="41"/>
                                        </p:tgtEl>
                                        <p:attrNameLst>
                                          <p:attrName>ppt_x</p:attrName>
                                        </p:attrNameLst>
                                      </p:cBhvr>
                                      <p:tavLst>
                                        <p:tav tm="0">
                                          <p:val>
                                            <p:strVal val="#ppt_x"/>
                                          </p:val>
                                        </p:tav>
                                        <p:tav tm="100000">
                                          <p:val>
                                            <p:strVal val="#ppt_x"/>
                                          </p:val>
                                        </p:tav>
                                      </p:tavLst>
                                    </p:anim>
                                    <p:anim calcmode="lin" valueType="num">
                                      <p:cBhvr>
                                        <p:cTn id="140" dur="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ldLvl="0" animBg="1"/>
      <p:bldP spid="6" grpId="0" bldLvl="0" animBg="1"/>
      <p:bldP spid="10" grpId="0"/>
      <p:bldP spid="11" grpId="0"/>
      <p:bldP spid="12" grpId="0" bldLvl="0" animBg="1"/>
      <p:bldP spid="13" grpId="0"/>
      <p:bldP spid="14" grpId="0"/>
      <p:bldP spid="15" grpId="0" bldLvl="0" animBg="1"/>
      <p:bldP spid="19" grpId="0" bldLvl="0" animBg="1"/>
      <p:bldP spid="20" grpId="0"/>
      <p:bldP spid="21" grpId="0"/>
      <p:bldP spid="22" grpId="0" bldLvl="0" animBg="1"/>
      <p:bldP spid="28" grpId="0" bldLvl="0" animBg="1"/>
      <p:bldP spid="29" grpId="0"/>
      <p:bldP spid="30" grpId="0"/>
      <p:bldP spid="31" grpId="0" bldLvl="0" animBg="1"/>
      <p:bldP spid="35" grpId="0" bldLvl="0" animBg="1"/>
      <p:bldP spid="36" grpId="0" bldLvl="0" animBg="1"/>
      <p:bldP spid="40" grpId="0"/>
      <p:bldP spid="41" grpId="0"/>
      <p:bldP spid="42" grpId="0" bldLvl="0" animBg="1"/>
      <p:bldP spid="43" grpId="0" bldLvl="0" animBg="1"/>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140970" y="226695"/>
            <a:ext cx="3890645" cy="460375"/>
          </a:xfrm>
          <a:prstGeom prst="rect">
            <a:avLst/>
          </a:prstGeom>
          <a:noFill/>
          <a:ln w="9525">
            <a:noFill/>
            <a:miter lim="800000"/>
          </a:ln>
        </p:spPr>
        <p:txBody>
          <a:bodyPr wrap="square">
            <a:spAutoFit/>
          </a:bodyPr>
          <a:lstStyle/>
          <a:p>
            <a:r>
              <a:rPr lang="zh-CN" altLang="en-US" sz="2400" dirty="0">
                <a:solidFill>
                  <a:srgbClr val="15F2FA"/>
                </a:solidFill>
                <a:latin typeface="微软雅黑" panose="020B0503020204020204" charset="-122"/>
                <a:ea typeface="微软雅黑" panose="020B0503020204020204" charset="-122"/>
              </a:rPr>
              <a:t>点击添加相关标题</a:t>
            </a:r>
          </a:p>
        </p:txBody>
      </p:sp>
      <p:cxnSp>
        <p:nvCxnSpPr>
          <p:cNvPr id="3" name="直接连接符 2"/>
          <p:cNvCxnSpPr/>
          <p:nvPr/>
        </p:nvCxnSpPr>
        <p:spPr>
          <a:xfrm>
            <a:off x="0" y="799888"/>
            <a:ext cx="12192000" cy="0"/>
          </a:xfrm>
          <a:prstGeom prst="line">
            <a:avLst/>
          </a:prstGeom>
          <a:ln>
            <a:solidFill>
              <a:srgbClr val="15F2FA"/>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111953" y="1743431"/>
            <a:ext cx="1394979" cy="124813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5" name="矩形 4"/>
          <p:cNvSpPr/>
          <p:nvPr/>
        </p:nvSpPr>
        <p:spPr>
          <a:xfrm>
            <a:off x="2456101" y="1743431"/>
            <a:ext cx="1394979" cy="1248139"/>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6" name="TextBox 5"/>
          <p:cNvSpPr txBox="1"/>
          <p:nvPr/>
        </p:nvSpPr>
        <p:spPr>
          <a:xfrm>
            <a:off x="1207964" y="1952485"/>
            <a:ext cx="1198845" cy="913007"/>
          </a:xfrm>
          <a:prstGeom prst="rect">
            <a:avLst/>
          </a:prstGeom>
          <a:noFill/>
        </p:spPr>
        <p:txBody>
          <a:bodyPr wrap="square" rtlCol="0">
            <a:spAutoFit/>
          </a:bodyPr>
          <a:lstStyle/>
          <a:p>
            <a:r>
              <a:rPr lang="en-US" altLang="zh-CN" sz="5335" b="1" dirty="0">
                <a:solidFill>
                  <a:srgbClr val="064959"/>
                </a:solidFill>
                <a:latin typeface="微软雅黑" panose="020B0503020204020204" charset="-122"/>
                <a:ea typeface="微软雅黑" panose="020B0503020204020204" charset="-122"/>
              </a:rPr>
              <a:t>01</a:t>
            </a:r>
          </a:p>
        </p:txBody>
      </p:sp>
      <p:sp>
        <p:nvSpPr>
          <p:cNvPr id="7" name="矩形 6"/>
          <p:cNvSpPr/>
          <p:nvPr/>
        </p:nvSpPr>
        <p:spPr>
          <a:xfrm>
            <a:off x="4664348" y="1743431"/>
            <a:ext cx="1394979" cy="124813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8" name="矩形 7"/>
          <p:cNvSpPr/>
          <p:nvPr/>
        </p:nvSpPr>
        <p:spPr>
          <a:xfrm>
            <a:off x="6008496" y="1743431"/>
            <a:ext cx="1394979" cy="1248139"/>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9" name="TextBox 8"/>
          <p:cNvSpPr txBox="1"/>
          <p:nvPr/>
        </p:nvSpPr>
        <p:spPr>
          <a:xfrm>
            <a:off x="4760359" y="1952485"/>
            <a:ext cx="1198845" cy="913007"/>
          </a:xfrm>
          <a:prstGeom prst="rect">
            <a:avLst/>
          </a:prstGeom>
          <a:noFill/>
        </p:spPr>
        <p:txBody>
          <a:bodyPr wrap="square" rtlCol="0">
            <a:spAutoFit/>
          </a:bodyPr>
          <a:lstStyle/>
          <a:p>
            <a:r>
              <a:rPr lang="en-US" altLang="zh-CN" sz="5335" b="1" dirty="0">
                <a:solidFill>
                  <a:srgbClr val="064959"/>
                </a:solidFill>
                <a:latin typeface="微软雅黑" panose="020B0503020204020204" charset="-122"/>
                <a:ea typeface="微软雅黑" panose="020B0503020204020204" charset="-122"/>
              </a:rPr>
              <a:t>02</a:t>
            </a:r>
          </a:p>
        </p:txBody>
      </p:sp>
      <p:sp>
        <p:nvSpPr>
          <p:cNvPr id="10" name="矩形 9"/>
          <p:cNvSpPr/>
          <p:nvPr/>
        </p:nvSpPr>
        <p:spPr>
          <a:xfrm>
            <a:off x="8408762" y="1743431"/>
            <a:ext cx="1394979" cy="124813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11" name="矩形 10"/>
          <p:cNvSpPr/>
          <p:nvPr/>
        </p:nvSpPr>
        <p:spPr>
          <a:xfrm>
            <a:off x="9752910" y="1743431"/>
            <a:ext cx="1394979" cy="1248139"/>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12" name="TextBox 11"/>
          <p:cNvSpPr txBox="1"/>
          <p:nvPr/>
        </p:nvSpPr>
        <p:spPr>
          <a:xfrm>
            <a:off x="8504773" y="1952485"/>
            <a:ext cx="1198845" cy="913007"/>
          </a:xfrm>
          <a:prstGeom prst="rect">
            <a:avLst/>
          </a:prstGeom>
          <a:noFill/>
        </p:spPr>
        <p:txBody>
          <a:bodyPr wrap="square" rtlCol="0">
            <a:spAutoFit/>
          </a:bodyPr>
          <a:lstStyle/>
          <a:p>
            <a:r>
              <a:rPr lang="en-US" altLang="zh-CN" sz="5335" b="1" dirty="0">
                <a:solidFill>
                  <a:srgbClr val="064959"/>
                </a:solidFill>
                <a:latin typeface="微软雅黑" panose="020B0503020204020204" charset="-122"/>
                <a:ea typeface="微软雅黑" panose="020B0503020204020204" charset="-122"/>
              </a:rPr>
              <a:t>03</a:t>
            </a:r>
          </a:p>
        </p:txBody>
      </p:sp>
      <p:sp>
        <p:nvSpPr>
          <p:cNvPr id="13" name="TextBox 12"/>
          <p:cNvSpPr txBox="1"/>
          <p:nvPr/>
        </p:nvSpPr>
        <p:spPr>
          <a:xfrm>
            <a:off x="970760" y="3320309"/>
            <a:ext cx="2976331" cy="2247410"/>
          </a:xfrm>
          <a:prstGeom prst="rect">
            <a:avLst/>
          </a:prstGeom>
          <a:noFill/>
        </p:spPr>
        <p:txBody>
          <a:bodyPr wrap="square" rtlCol="0">
            <a:spAutoFit/>
          </a:bodyPr>
          <a:lstStyle/>
          <a:p>
            <a:pPr>
              <a:lnSpc>
                <a:spcPct val="150000"/>
              </a:lnSpc>
            </a:pPr>
            <a:r>
              <a:rPr lang="zh-CN" altLang="en-US" sz="1865" dirty="0">
                <a:solidFill>
                  <a:srgbClr val="15F2FA"/>
                </a:solidFill>
                <a:latin typeface="微软雅黑" panose="020B0503020204020204" charset="-122"/>
                <a:ea typeface="微软雅黑" panose="020B0503020204020204" charset="-122"/>
              </a:rPr>
              <a:t>这里输入简单的文字概述里输入简单文字概述这里</a:t>
            </a:r>
            <a:endParaRPr lang="en-US" altLang="zh-CN" sz="1865" dirty="0">
              <a:solidFill>
                <a:srgbClr val="15F2FA"/>
              </a:solidFill>
              <a:latin typeface="微软雅黑" panose="020B0503020204020204" charset="-122"/>
              <a:ea typeface="微软雅黑" panose="020B0503020204020204" charset="-122"/>
            </a:endParaRPr>
          </a:p>
          <a:p>
            <a:pPr>
              <a:lnSpc>
                <a:spcPct val="150000"/>
              </a:lnSpc>
            </a:pPr>
            <a:r>
              <a:rPr lang="zh-CN" altLang="en-US" sz="1865" dirty="0">
                <a:solidFill>
                  <a:srgbClr val="15F2FA"/>
                </a:solidFill>
                <a:latin typeface="微软雅黑" panose="020B0503020204020204" charset="-122"/>
                <a:ea typeface="微软雅黑" panose="020B0503020204020204" charset="-122"/>
              </a:rPr>
              <a:t>输入简单的文字概述输入简单的文字概述输入简单的文字概述</a:t>
            </a:r>
          </a:p>
        </p:txBody>
      </p:sp>
      <p:sp>
        <p:nvSpPr>
          <p:cNvPr id="14" name="TextBox 13"/>
          <p:cNvSpPr txBox="1"/>
          <p:nvPr/>
        </p:nvSpPr>
        <p:spPr>
          <a:xfrm>
            <a:off x="4523154" y="3345088"/>
            <a:ext cx="2976331" cy="2247410"/>
          </a:xfrm>
          <a:prstGeom prst="rect">
            <a:avLst/>
          </a:prstGeom>
          <a:noFill/>
        </p:spPr>
        <p:txBody>
          <a:bodyPr wrap="square" rtlCol="0">
            <a:spAutoFit/>
          </a:bodyPr>
          <a:lstStyle/>
          <a:p>
            <a:pPr>
              <a:lnSpc>
                <a:spcPct val="150000"/>
              </a:lnSpc>
            </a:pPr>
            <a:r>
              <a:rPr lang="zh-CN" altLang="en-US" sz="1865" dirty="0">
                <a:solidFill>
                  <a:srgbClr val="15F2FA"/>
                </a:solidFill>
                <a:latin typeface="微软雅黑" panose="020B0503020204020204" charset="-122"/>
                <a:ea typeface="微软雅黑" panose="020B0503020204020204" charset="-122"/>
              </a:rPr>
              <a:t>这里输入简单的文字概述里输入简单文字概述这里</a:t>
            </a:r>
            <a:endParaRPr lang="en-US" altLang="zh-CN" sz="1865" dirty="0">
              <a:solidFill>
                <a:srgbClr val="15F2FA"/>
              </a:solidFill>
              <a:latin typeface="微软雅黑" panose="020B0503020204020204" charset="-122"/>
              <a:ea typeface="微软雅黑" panose="020B0503020204020204" charset="-122"/>
            </a:endParaRPr>
          </a:p>
          <a:p>
            <a:pPr>
              <a:lnSpc>
                <a:spcPct val="150000"/>
              </a:lnSpc>
            </a:pPr>
            <a:r>
              <a:rPr lang="zh-CN" altLang="en-US" sz="1865" dirty="0">
                <a:solidFill>
                  <a:srgbClr val="15F2FA"/>
                </a:solidFill>
                <a:latin typeface="微软雅黑" panose="020B0503020204020204" charset="-122"/>
                <a:ea typeface="微软雅黑" panose="020B0503020204020204" charset="-122"/>
              </a:rPr>
              <a:t>输入简单的文字概述输入简单的文字概述输入简单的文字概述</a:t>
            </a:r>
          </a:p>
        </p:txBody>
      </p:sp>
      <p:sp>
        <p:nvSpPr>
          <p:cNvPr id="15" name="TextBox 14"/>
          <p:cNvSpPr txBox="1"/>
          <p:nvPr/>
        </p:nvSpPr>
        <p:spPr>
          <a:xfrm>
            <a:off x="8408762" y="3345088"/>
            <a:ext cx="2976331" cy="2247410"/>
          </a:xfrm>
          <a:prstGeom prst="rect">
            <a:avLst/>
          </a:prstGeom>
          <a:noFill/>
        </p:spPr>
        <p:txBody>
          <a:bodyPr wrap="square" rtlCol="0">
            <a:spAutoFit/>
          </a:bodyPr>
          <a:lstStyle/>
          <a:p>
            <a:pPr>
              <a:lnSpc>
                <a:spcPct val="150000"/>
              </a:lnSpc>
            </a:pPr>
            <a:r>
              <a:rPr lang="zh-CN" altLang="en-US" sz="1865" dirty="0">
                <a:solidFill>
                  <a:srgbClr val="15F2FA"/>
                </a:solidFill>
                <a:latin typeface="微软雅黑" panose="020B0503020204020204" charset="-122"/>
                <a:ea typeface="微软雅黑" panose="020B0503020204020204" charset="-122"/>
              </a:rPr>
              <a:t>这里输入简单的文字概述里输入简单文字概述这里</a:t>
            </a:r>
            <a:endParaRPr lang="en-US" altLang="zh-CN" sz="1865" dirty="0">
              <a:solidFill>
                <a:srgbClr val="15F2FA"/>
              </a:solidFill>
              <a:latin typeface="微软雅黑" panose="020B0503020204020204" charset="-122"/>
              <a:ea typeface="微软雅黑" panose="020B0503020204020204" charset="-122"/>
            </a:endParaRPr>
          </a:p>
          <a:p>
            <a:pPr>
              <a:lnSpc>
                <a:spcPct val="150000"/>
              </a:lnSpc>
            </a:pPr>
            <a:r>
              <a:rPr lang="zh-CN" altLang="en-US" sz="1865" dirty="0">
                <a:solidFill>
                  <a:srgbClr val="15F2FA"/>
                </a:solidFill>
                <a:latin typeface="微软雅黑" panose="020B0503020204020204" charset="-122"/>
                <a:ea typeface="微软雅黑" panose="020B0503020204020204" charset="-122"/>
              </a:rPr>
              <a:t>输入简单的文字概述输入简单的文字概述输入简单的文字概述</a:t>
            </a:r>
          </a:p>
        </p:txBody>
      </p:sp>
    </p:spTree>
  </p:cSld>
  <p:clrMapOvr>
    <a:masterClrMapping/>
  </p:clrMapOvr>
  <p:transition advTm="351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p:stCondLst>
                              <p:cond delay="150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22" presetClass="entr" presetSubtype="1"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up)">
                                      <p:cBhvr>
                                        <p:cTn id="52" dur="500"/>
                                        <p:tgtEl>
                                          <p:spTgt spid="14"/>
                                        </p:tgtEl>
                                      </p:cBhvr>
                                    </p:animEffect>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anim calcmode="lin" valueType="num">
                                      <p:cBhvr>
                                        <p:cTn id="62" dur="1000" fill="hold"/>
                                        <p:tgtEl>
                                          <p:spTgt spid="11"/>
                                        </p:tgtEl>
                                        <p:attrNameLst>
                                          <p:attrName>ppt_x</p:attrName>
                                        </p:attrNameLst>
                                      </p:cBhvr>
                                      <p:tavLst>
                                        <p:tav tm="0">
                                          <p:val>
                                            <p:strVal val="#ppt_x"/>
                                          </p:val>
                                        </p:tav>
                                        <p:tav tm="100000">
                                          <p:val>
                                            <p:strVal val="#ppt_x"/>
                                          </p:val>
                                        </p:tav>
                                      </p:tavLst>
                                    </p:anim>
                                    <p:anim calcmode="lin" valueType="num">
                                      <p:cBhvr>
                                        <p:cTn id="63" dur="1000" fill="hold"/>
                                        <p:tgtEl>
                                          <p:spTgt spid="11"/>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1000"/>
                                        <p:tgtEl>
                                          <p:spTgt spid="12"/>
                                        </p:tgtEl>
                                      </p:cBhvr>
                                    </p:animEffect>
                                    <p:anim calcmode="lin" valueType="num">
                                      <p:cBhvr>
                                        <p:cTn id="67" dur="1000" fill="hold"/>
                                        <p:tgtEl>
                                          <p:spTgt spid="12"/>
                                        </p:tgtEl>
                                        <p:attrNameLst>
                                          <p:attrName>ppt_x</p:attrName>
                                        </p:attrNameLst>
                                      </p:cBhvr>
                                      <p:tavLst>
                                        <p:tav tm="0">
                                          <p:val>
                                            <p:strVal val="#ppt_x"/>
                                          </p:val>
                                        </p:tav>
                                        <p:tav tm="100000">
                                          <p:val>
                                            <p:strVal val="#ppt_x"/>
                                          </p:val>
                                        </p:tav>
                                      </p:tavLst>
                                    </p:anim>
                                    <p:anim calcmode="lin" valueType="num">
                                      <p:cBhvr>
                                        <p:cTn id="68" dur="1000" fill="hold"/>
                                        <p:tgtEl>
                                          <p:spTgt spid="12"/>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up)">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ldLvl="0" animBg="1"/>
      <p:bldP spid="5" grpId="0" bldLvl="0" animBg="1"/>
      <p:bldP spid="6" grpId="0"/>
      <p:bldP spid="7" grpId="0" bldLvl="0" animBg="1"/>
      <p:bldP spid="8" grpId="0" bldLvl="0" animBg="1"/>
      <p:bldP spid="9" grpId="0"/>
      <p:bldP spid="10" grpId="0" bldLvl="0" animBg="1"/>
      <p:bldP spid="11" grpId="0" bldLvl="0" animBg="1"/>
      <p:bldP spid="12" grpId="0"/>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140970" y="226695"/>
            <a:ext cx="3890645" cy="460375"/>
          </a:xfrm>
          <a:prstGeom prst="rect">
            <a:avLst/>
          </a:prstGeom>
          <a:noFill/>
          <a:ln w="9525">
            <a:noFill/>
            <a:miter lim="800000"/>
          </a:ln>
        </p:spPr>
        <p:txBody>
          <a:bodyPr wrap="square">
            <a:spAutoFit/>
          </a:bodyPr>
          <a:lstStyle/>
          <a:p>
            <a:r>
              <a:rPr lang="zh-CN" altLang="en-US" sz="2400" dirty="0">
                <a:solidFill>
                  <a:srgbClr val="15F2FA"/>
                </a:solidFill>
                <a:latin typeface="微软雅黑" panose="020B0503020204020204" charset="-122"/>
                <a:ea typeface="微软雅黑" panose="020B0503020204020204" charset="-122"/>
              </a:rPr>
              <a:t>点击添加相关标题</a:t>
            </a:r>
          </a:p>
        </p:txBody>
      </p:sp>
      <p:cxnSp>
        <p:nvCxnSpPr>
          <p:cNvPr id="3" name="直接连接符 2"/>
          <p:cNvCxnSpPr/>
          <p:nvPr/>
        </p:nvCxnSpPr>
        <p:spPr>
          <a:xfrm>
            <a:off x="0" y="799888"/>
            <a:ext cx="12192000" cy="0"/>
          </a:xfrm>
          <a:prstGeom prst="line">
            <a:avLst/>
          </a:prstGeom>
          <a:ln>
            <a:solidFill>
              <a:srgbClr val="15F2FA"/>
            </a:solidFill>
          </a:ln>
        </p:spPr>
        <p:style>
          <a:lnRef idx="1">
            <a:schemeClr val="accent1"/>
          </a:lnRef>
          <a:fillRef idx="0">
            <a:schemeClr val="accent1"/>
          </a:fillRef>
          <a:effectRef idx="0">
            <a:schemeClr val="accent1"/>
          </a:effectRef>
          <a:fontRef idx="minor">
            <a:schemeClr val="tx1"/>
          </a:fontRef>
        </p:style>
      </p:cxnSp>
      <p:sp>
        <p:nvSpPr>
          <p:cNvPr id="4" name="五边形 3"/>
          <p:cNvSpPr/>
          <p:nvPr/>
        </p:nvSpPr>
        <p:spPr>
          <a:xfrm>
            <a:off x="1007435" y="1604797"/>
            <a:ext cx="2953107" cy="672075"/>
          </a:xfrm>
          <a:prstGeom prst="homePlate">
            <a:avLst/>
          </a:prstGeom>
          <a:noFill/>
          <a:ln>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sp>
        <p:nvSpPr>
          <p:cNvPr id="5" name="五边形 4"/>
          <p:cNvSpPr/>
          <p:nvPr/>
        </p:nvSpPr>
        <p:spPr>
          <a:xfrm>
            <a:off x="6384032" y="1604797"/>
            <a:ext cx="2953107" cy="672075"/>
          </a:xfrm>
          <a:prstGeom prst="homePlate">
            <a:avLst/>
          </a:prstGeom>
          <a:noFill/>
          <a:ln>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sp>
        <p:nvSpPr>
          <p:cNvPr id="6" name="五边形 5"/>
          <p:cNvSpPr/>
          <p:nvPr/>
        </p:nvSpPr>
        <p:spPr>
          <a:xfrm>
            <a:off x="1007435" y="4197085"/>
            <a:ext cx="2953107" cy="672075"/>
          </a:xfrm>
          <a:prstGeom prst="homePlate">
            <a:avLst/>
          </a:prstGeom>
          <a:noFill/>
          <a:ln>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sp>
        <p:nvSpPr>
          <p:cNvPr id="7" name="五边形 6"/>
          <p:cNvSpPr/>
          <p:nvPr/>
        </p:nvSpPr>
        <p:spPr>
          <a:xfrm>
            <a:off x="6384032" y="4197085"/>
            <a:ext cx="2953107" cy="672075"/>
          </a:xfrm>
          <a:prstGeom prst="homePlate">
            <a:avLst/>
          </a:prstGeom>
          <a:noFill/>
          <a:ln>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sp>
        <p:nvSpPr>
          <p:cNvPr id="8" name="TextBox 7"/>
          <p:cNvSpPr txBox="1"/>
          <p:nvPr/>
        </p:nvSpPr>
        <p:spPr bwMode="auto">
          <a:xfrm>
            <a:off x="1007436" y="2564904"/>
            <a:ext cx="4320480" cy="1200329"/>
          </a:xfrm>
          <a:prstGeom prst="rect">
            <a:avLst/>
          </a:prstGeom>
          <a:noFill/>
        </p:spPr>
        <p:txBody>
          <a:bodyPr wrap="square">
            <a:spAutoFit/>
          </a:bodyPr>
          <a:lstStyle/>
          <a:p>
            <a:pPr>
              <a:lnSpc>
                <a:spcPct val="150000"/>
              </a:lnSpc>
            </a:pPr>
            <a:r>
              <a:rPr lang="zh-CN" altLang="en-US" sz="1600" dirty="0">
                <a:solidFill>
                  <a:srgbClr val="15F2FA"/>
                </a:solidFill>
                <a:latin typeface="微软雅黑" panose="020B0503020204020204" charset="-122"/>
                <a:ea typeface="微软雅黑" panose="020B0503020204020204" charset="-122"/>
              </a:rPr>
              <a:t>这里输入简单的文字概述这里输入简单文字概述简单的文字概述这里输入简单的文字概述这里输入简单文字概述这里输入</a:t>
            </a:r>
          </a:p>
        </p:txBody>
      </p:sp>
      <p:sp>
        <p:nvSpPr>
          <p:cNvPr id="9" name="TextBox 8"/>
          <p:cNvSpPr txBox="1"/>
          <p:nvPr/>
        </p:nvSpPr>
        <p:spPr bwMode="auto">
          <a:xfrm>
            <a:off x="6384032" y="2485925"/>
            <a:ext cx="4320480" cy="1200329"/>
          </a:xfrm>
          <a:prstGeom prst="rect">
            <a:avLst/>
          </a:prstGeom>
          <a:noFill/>
        </p:spPr>
        <p:txBody>
          <a:bodyPr wrap="square">
            <a:spAutoFit/>
          </a:bodyPr>
          <a:lstStyle/>
          <a:p>
            <a:pPr>
              <a:lnSpc>
                <a:spcPct val="150000"/>
              </a:lnSpc>
            </a:pPr>
            <a:r>
              <a:rPr lang="zh-CN" altLang="en-US" sz="1600" dirty="0">
                <a:solidFill>
                  <a:srgbClr val="15F2FA"/>
                </a:solidFill>
                <a:latin typeface="微软雅黑" panose="020B0503020204020204" charset="-122"/>
                <a:ea typeface="微软雅黑" panose="020B0503020204020204" charset="-122"/>
              </a:rPr>
              <a:t>这里输入简单的文字概述这里输入简单文字概述简单的文字概述这里输入简单的文字概述这里输入简单文字概述这里输入</a:t>
            </a:r>
          </a:p>
        </p:txBody>
      </p:sp>
      <p:sp>
        <p:nvSpPr>
          <p:cNvPr id="10" name="TextBox 9"/>
          <p:cNvSpPr txBox="1"/>
          <p:nvPr/>
        </p:nvSpPr>
        <p:spPr bwMode="auto">
          <a:xfrm>
            <a:off x="1007435" y="5253203"/>
            <a:ext cx="4320480" cy="1200329"/>
          </a:xfrm>
          <a:prstGeom prst="rect">
            <a:avLst/>
          </a:prstGeom>
          <a:noFill/>
        </p:spPr>
        <p:txBody>
          <a:bodyPr wrap="square">
            <a:spAutoFit/>
          </a:bodyPr>
          <a:lstStyle/>
          <a:p>
            <a:pPr>
              <a:lnSpc>
                <a:spcPct val="150000"/>
              </a:lnSpc>
            </a:pPr>
            <a:r>
              <a:rPr lang="zh-CN" altLang="en-US" sz="1600" dirty="0">
                <a:solidFill>
                  <a:srgbClr val="15F2FA"/>
                </a:solidFill>
                <a:latin typeface="微软雅黑" panose="020B0503020204020204" charset="-122"/>
                <a:ea typeface="微软雅黑" panose="020B0503020204020204" charset="-122"/>
              </a:rPr>
              <a:t>这里输入简单的文字概述这里输入简单文字概述简单的文字概述这里输入简单的文字概述这里输入简单文字概述这里输入</a:t>
            </a:r>
          </a:p>
        </p:txBody>
      </p:sp>
      <p:sp>
        <p:nvSpPr>
          <p:cNvPr id="11" name="TextBox 10"/>
          <p:cNvSpPr txBox="1"/>
          <p:nvPr/>
        </p:nvSpPr>
        <p:spPr bwMode="auto">
          <a:xfrm>
            <a:off x="6384031" y="5174224"/>
            <a:ext cx="4320480" cy="1200329"/>
          </a:xfrm>
          <a:prstGeom prst="rect">
            <a:avLst/>
          </a:prstGeom>
          <a:noFill/>
        </p:spPr>
        <p:txBody>
          <a:bodyPr wrap="square">
            <a:spAutoFit/>
          </a:bodyPr>
          <a:lstStyle/>
          <a:p>
            <a:pPr>
              <a:lnSpc>
                <a:spcPct val="150000"/>
              </a:lnSpc>
            </a:pPr>
            <a:r>
              <a:rPr lang="zh-CN" altLang="en-US" sz="1600" dirty="0">
                <a:solidFill>
                  <a:srgbClr val="15F2FA"/>
                </a:solidFill>
                <a:latin typeface="微软雅黑" panose="020B0503020204020204" charset="-122"/>
                <a:ea typeface="微软雅黑" panose="020B0503020204020204" charset="-122"/>
              </a:rPr>
              <a:t>这里输入简单的文字概述这里输入简单文字概述简单的文字概述这里输入简单的文字概述这里输入简单文字概述这里输入</a:t>
            </a:r>
          </a:p>
        </p:txBody>
      </p:sp>
      <p:sp>
        <p:nvSpPr>
          <p:cNvPr id="12" name="矩形 11"/>
          <p:cNvSpPr/>
          <p:nvPr/>
        </p:nvSpPr>
        <p:spPr bwMode="auto">
          <a:xfrm>
            <a:off x="1032343" y="1694614"/>
            <a:ext cx="2694516" cy="461665"/>
          </a:xfrm>
          <a:prstGeom prst="rect">
            <a:avLst/>
          </a:prstGeom>
        </p:spPr>
        <p:txBody>
          <a:bodyPr>
            <a:spAutoFit/>
          </a:bodyPr>
          <a:lstStyle/>
          <a:p>
            <a:pPr>
              <a:defRPr/>
            </a:pPr>
            <a:r>
              <a:rPr lang="zh-CN" altLang="en-US" sz="2400" b="1" dirty="0">
                <a:solidFill>
                  <a:srgbClr val="15F2FA"/>
                </a:solidFill>
                <a:latin typeface="微软雅黑" panose="020B0503020204020204" charset="-122"/>
                <a:ea typeface="微软雅黑" panose="020B0503020204020204" charset="-122"/>
              </a:rPr>
              <a:t>输入相关标题</a:t>
            </a:r>
          </a:p>
        </p:txBody>
      </p:sp>
      <p:sp>
        <p:nvSpPr>
          <p:cNvPr id="13" name="矩形 12"/>
          <p:cNvSpPr/>
          <p:nvPr/>
        </p:nvSpPr>
        <p:spPr bwMode="auto">
          <a:xfrm>
            <a:off x="6384033" y="1677532"/>
            <a:ext cx="2694516" cy="461665"/>
          </a:xfrm>
          <a:prstGeom prst="rect">
            <a:avLst/>
          </a:prstGeom>
          <a:noFill/>
          <a:ln>
            <a:noFill/>
          </a:ln>
        </p:spPr>
        <p:txBody>
          <a:bodyPr>
            <a:spAutoFit/>
          </a:bodyPr>
          <a:lstStyle/>
          <a:p>
            <a:pPr>
              <a:defRPr/>
            </a:pPr>
            <a:r>
              <a:rPr lang="zh-CN" altLang="en-US" sz="2400" b="1" dirty="0">
                <a:solidFill>
                  <a:srgbClr val="15F2FA"/>
                </a:solidFill>
                <a:latin typeface="微软雅黑" panose="020B0503020204020204" charset="-122"/>
                <a:ea typeface="微软雅黑" panose="020B0503020204020204" charset="-122"/>
              </a:rPr>
              <a:t>输入相关标题</a:t>
            </a:r>
          </a:p>
        </p:txBody>
      </p:sp>
      <p:sp>
        <p:nvSpPr>
          <p:cNvPr id="14" name="矩形 13"/>
          <p:cNvSpPr/>
          <p:nvPr/>
        </p:nvSpPr>
        <p:spPr bwMode="auto">
          <a:xfrm>
            <a:off x="1007435" y="4286902"/>
            <a:ext cx="2694516" cy="461665"/>
          </a:xfrm>
          <a:prstGeom prst="rect">
            <a:avLst/>
          </a:prstGeom>
        </p:spPr>
        <p:txBody>
          <a:bodyPr>
            <a:spAutoFit/>
          </a:bodyPr>
          <a:lstStyle/>
          <a:p>
            <a:pPr>
              <a:defRPr/>
            </a:pPr>
            <a:r>
              <a:rPr lang="zh-CN" altLang="en-US" sz="2400" b="1" dirty="0">
                <a:solidFill>
                  <a:srgbClr val="15F2FA"/>
                </a:solidFill>
                <a:latin typeface="微软雅黑" panose="020B0503020204020204" charset="-122"/>
                <a:ea typeface="微软雅黑" panose="020B0503020204020204" charset="-122"/>
              </a:rPr>
              <a:t>输入相关标题</a:t>
            </a:r>
          </a:p>
        </p:txBody>
      </p:sp>
      <p:sp>
        <p:nvSpPr>
          <p:cNvPr id="15" name="矩形 14"/>
          <p:cNvSpPr/>
          <p:nvPr/>
        </p:nvSpPr>
        <p:spPr bwMode="auto">
          <a:xfrm>
            <a:off x="6359125" y="4269820"/>
            <a:ext cx="2694516" cy="461665"/>
          </a:xfrm>
          <a:prstGeom prst="rect">
            <a:avLst/>
          </a:prstGeom>
        </p:spPr>
        <p:txBody>
          <a:bodyPr>
            <a:spAutoFit/>
          </a:bodyPr>
          <a:lstStyle/>
          <a:p>
            <a:pPr>
              <a:defRPr/>
            </a:pPr>
            <a:r>
              <a:rPr lang="zh-CN" altLang="en-US" sz="2400" b="1" dirty="0">
                <a:solidFill>
                  <a:srgbClr val="15F2FA"/>
                </a:solidFill>
                <a:latin typeface="微软雅黑" panose="020B0503020204020204" charset="-122"/>
                <a:ea typeface="微软雅黑" panose="020B0503020204020204" charset="-122"/>
              </a:rPr>
              <a:t>输入相关标题</a:t>
            </a:r>
          </a:p>
        </p:txBody>
      </p:sp>
    </p:spTree>
  </p:cSld>
  <p:clrMapOvr>
    <a:masterClrMapping/>
  </p:clrMapOvr>
  <p:transition advTm="2294">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1000"/>
                                        <p:tgtEl>
                                          <p:spTgt spid="8"/>
                                        </p:tgtEl>
                                      </p:cBhvr>
                                    </p:animEffect>
                                    <p:anim calcmode="lin" valueType="num">
                                      <p:cBhvr>
                                        <p:cTn id="55" dur="1000" fill="hold"/>
                                        <p:tgtEl>
                                          <p:spTgt spid="8"/>
                                        </p:tgtEl>
                                        <p:attrNameLst>
                                          <p:attrName>ppt_x</p:attrName>
                                        </p:attrNameLst>
                                      </p:cBhvr>
                                      <p:tavLst>
                                        <p:tav tm="0">
                                          <p:val>
                                            <p:strVal val="#ppt_x"/>
                                          </p:val>
                                        </p:tav>
                                        <p:tav tm="100000">
                                          <p:val>
                                            <p:strVal val="#ppt_x"/>
                                          </p:val>
                                        </p:tav>
                                      </p:tavLst>
                                    </p:anim>
                                    <p:anim calcmode="lin" valueType="num">
                                      <p:cBhvr>
                                        <p:cTn id="56" dur="1000" fill="hold"/>
                                        <p:tgtEl>
                                          <p:spTgt spid="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1000"/>
                                        <p:tgtEl>
                                          <p:spTgt spid="9"/>
                                        </p:tgtEl>
                                      </p:cBhvr>
                                    </p:animEffect>
                                    <p:anim calcmode="lin" valueType="num">
                                      <p:cBhvr>
                                        <p:cTn id="60" dur="1000" fill="hold"/>
                                        <p:tgtEl>
                                          <p:spTgt spid="9"/>
                                        </p:tgtEl>
                                        <p:attrNameLst>
                                          <p:attrName>ppt_x</p:attrName>
                                        </p:attrNameLst>
                                      </p:cBhvr>
                                      <p:tavLst>
                                        <p:tav tm="0">
                                          <p:val>
                                            <p:strVal val="#ppt_x"/>
                                          </p:val>
                                        </p:tav>
                                        <p:tav tm="100000">
                                          <p:val>
                                            <p:strVal val="#ppt_x"/>
                                          </p:val>
                                        </p:tav>
                                      </p:tavLst>
                                    </p:anim>
                                    <p:anim calcmode="lin" valueType="num">
                                      <p:cBhvr>
                                        <p:cTn id="61" dur="1000" fill="hold"/>
                                        <p:tgtEl>
                                          <p:spTgt spid="9"/>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1000"/>
                                        <p:tgtEl>
                                          <p:spTgt spid="10"/>
                                        </p:tgtEl>
                                      </p:cBhvr>
                                    </p:animEffect>
                                    <p:anim calcmode="lin" valueType="num">
                                      <p:cBhvr>
                                        <p:cTn id="65" dur="1000" fill="hold"/>
                                        <p:tgtEl>
                                          <p:spTgt spid="10"/>
                                        </p:tgtEl>
                                        <p:attrNameLst>
                                          <p:attrName>ppt_x</p:attrName>
                                        </p:attrNameLst>
                                      </p:cBhvr>
                                      <p:tavLst>
                                        <p:tav tm="0">
                                          <p:val>
                                            <p:strVal val="#ppt_x"/>
                                          </p:val>
                                        </p:tav>
                                        <p:tav tm="100000">
                                          <p:val>
                                            <p:strVal val="#ppt_x"/>
                                          </p:val>
                                        </p:tav>
                                      </p:tavLst>
                                    </p:anim>
                                    <p:anim calcmode="lin" valueType="num">
                                      <p:cBhvr>
                                        <p:cTn id="66" dur="1000" fill="hold"/>
                                        <p:tgtEl>
                                          <p:spTgt spid="10"/>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1000"/>
                                        <p:tgtEl>
                                          <p:spTgt spid="11"/>
                                        </p:tgtEl>
                                      </p:cBhvr>
                                    </p:animEffect>
                                    <p:anim calcmode="lin" valueType="num">
                                      <p:cBhvr>
                                        <p:cTn id="70" dur="1000" fill="hold"/>
                                        <p:tgtEl>
                                          <p:spTgt spid="11"/>
                                        </p:tgtEl>
                                        <p:attrNameLst>
                                          <p:attrName>ppt_x</p:attrName>
                                        </p:attrNameLst>
                                      </p:cBhvr>
                                      <p:tavLst>
                                        <p:tav tm="0">
                                          <p:val>
                                            <p:strVal val="#ppt_x"/>
                                          </p:val>
                                        </p:tav>
                                        <p:tav tm="100000">
                                          <p:val>
                                            <p:strVal val="#ppt_x"/>
                                          </p:val>
                                        </p:tav>
                                      </p:tavLst>
                                    </p:anim>
                                    <p:anim calcmode="lin" valueType="num">
                                      <p:cBhvr>
                                        <p:cTn id="7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ldLvl="0" animBg="1"/>
      <p:bldP spid="5" grpId="0" bldLvl="0" animBg="1"/>
      <p:bldP spid="6" grpId="0" bldLvl="0" animBg="1"/>
      <p:bldP spid="7" grpId="0" bldLvl="0" animBg="1"/>
      <p:bldP spid="8" grpId="0"/>
      <p:bldP spid="9" grpId="0"/>
      <p:bldP spid="10" grpId="0"/>
      <p:bldP spid="11"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椭圆 42"/>
          <p:cNvSpPr/>
          <p:nvPr/>
        </p:nvSpPr>
        <p:spPr>
          <a:xfrm>
            <a:off x="332014" y="2304458"/>
            <a:ext cx="2627085" cy="2627085"/>
          </a:xfrm>
          <a:prstGeom prst="ellipse">
            <a:avLst/>
          </a:prstGeom>
          <a:noFill/>
          <a:ln w="25400">
            <a:solidFill>
              <a:srgbClr val="15F2F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5F2FA"/>
              </a:solidFill>
            </a:endParaRPr>
          </a:p>
        </p:txBody>
      </p:sp>
      <p:sp>
        <p:nvSpPr>
          <p:cNvPr id="44" name="文本框 43"/>
          <p:cNvSpPr txBox="1"/>
          <p:nvPr/>
        </p:nvSpPr>
        <p:spPr>
          <a:xfrm>
            <a:off x="1079500" y="2547573"/>
            <a:ext cx="1181100" cy="707886"/>
          </a:xfrm>
          <a:prstGeom prst="rect">
            <a:avLst/>
          </a:prstGeom>
          <a:noFill/>
        </p:spPr>
        <p:txBody>
          <a:bodyPr wrap="square" rtlCol="0">
            <a:spAutoFit/>
          </a:bodyPr>
          <a:lstStyle/>
          <a:p>
            <a:pPr algn="ctr"/>
            <a:r>
              <a:rPr lang="en-US" altLang="zh-CN" sz="4000" b="1" dirty="0">
                <a:solidFill>
                  <a:srgbClr val="15F2FA"/>
                </a:solidFill>
                <a:latin typeface="微软雅黑" panose="020B0503020204020204" charset="-122"/>
                <a:ea typeface="微软雅黑" panose="020B0503020204020204" charset="-122"/>
              </a:rPr>
              <a:t>01</a:t>
            </a:r>
          </a:p>
        </p:txBody>
      </p:sp>
      <p:sp>
        <p:nvSpPr>
          <p:cNvPr id="45" name="文本框 44"/>
          <p:cNvSpPr txBox="1"/>
          <p:nvPr/>
        </p:nvSpPr>
        <p:spPr>
          <a:xfrm>
            <a:off x="615950" y="3498574"/>
            <a:ext cx="2108200" cy="461665"/>
          </a:xfrm>
          <a:prstGeom prst="rect">
            <a:avLst/>
          </a:prstGeom>
          <a:noFill/>
        </p:spPr>
        <p:txBody>
          <a:bodyPr wrap="square" rtlCol="0">
            <a:spAutoFit/>
          </a:bodyPr>
          <a:lstStyle/>
          <a:p>
            <a:r>
              <a:rPr lang="zh-CN" altLang="en-US" sz="2400" dirty="0">
                <a:solidFill>
                  <a:srgbClr val="15F2FA"/>
                </a:solidFill>
                <a:latin typeface="微软雅黑" panose="020B0503020204020204" charset="-122"/>
                <a:ea typeface="微软雅黑" panose="020B0503020204020204" charset="-122"/>
              </a:rPr>
              <a:t>在此添加标题</a:t>
            </a:r>
          </a:p>
        </p:txBody>
      </p:sp>
      <p:grpSp>
        <p:nvGrpSpPr>
          <p:cNvPr id="46" name="组合 45"/>
          <p:cNvGrpSpPr/>
          <p:nvPr/>
        </p:nvGrpSpPr>
        <p:grpSpPr>
          <a:xfrm>
            <a:off x="1339206" y="4047025"/>
            <a:ext cx="612700" cy="614012"/>
            <a:chOff x="1064199" y="3720640"/>
            <a:chExt cx="741363" cy="742950"/>
          </a:xfrm>
          <a:solidFill>
            <a:srgbClr val="15F2FA"/>
          </a:solidFill>
        </p:grpSpPr>
        <p:sp>
          <p:nvSpPr>
            <p:cNvPr id="47" name="Freeform 252"/>
            <p:cNvSpPr>
              <a:spLocks noEditPoints="1"/>
            </p:cNvSpPr>
            <p:nvPr/>
          </p:nvSpPr>
          <p:spPr bwMode="auto">
            <a:xfrm>
              <a:off x="1064199" y="3720640"/>
              <a:ext cx="741363" cy="742950"/>
            </a:xfrm>
            <a:custGeom>
              <a:avLst/>
              <a:gdLst>
                <a:gd name="T0" fmla="*/ 169 w 273"/>
                <a:gd name="T1" fmla="*/ 33 h 273"/>
                <a:gd name="T2" fmla="*/ 187 w 273"/>
                <a:gd name="T3" fmla="*/ 40 h 273"/>
                <a:gd name="T4" fmla="*/ 218 w 273"/>
                <a:gd name="T5" fmla="*/ 24 h 273"/>
                <a:gd name="T6" fmla="*/ 249 w 273"/>
                <a:gd name="T7" fmla="*/ 56 h 273"/>
                <a:gd name="T8" fmla="*/ 233 w 273"/>
                <a:gd name="T9" fmla="*/ 86 h 273"/>
                <a:gd name="T10" fmla="*/ 240 w 273"/>
                <a:gd name="T11" fmla="*/ 104 h 273"/>
                <a:gd name="T12" fmla="*/ 273 w 273"/>
                <a:gd name="T13" fmla="*/ 114 h 273"/>
                <a:gd name="T14" fmla="*/ 273 w 273"/>
                <a:gd name="T15" fmla="*/ 159 h 273"/>
                <a:gd name="T16" fmla="*/ 240 w 273"/>
                <a:gd name="T17" fmla="*/ 169 h 273"/>
                <a:gd name="T18" fmla="*/ 233 w 273"/>
                <a:gd name="T19" fmla="*/ 187 h 273"/>
                <a:gd name="T20" fmla="*/ 249 w 273"/>
                <a:gd name="T21" fmla="*/ 217 h 273"/>
                <a:gd name="T22" fmla="*/ 218 w 273"/>
                <a:gd name="T23" fmla="*/ 249 h 273"/>
                <a:gd name="T24" fmla="*/ 187 w 273"/>
                <a:gd name="T25" fmla="*/ 233 h 273"/>
                <a:gd name="T26" fmla="*/ 169 w 273"/>
                <a:gd name="T27" fmla="*/ 240 h 273"/>
                <a:gd name="T28" fmla="*/ 159 w 273"/>
                <a:gd name="T29" fmla="*/ 273 h 273"/>
                <a:gd name="T30" fmla="*/ 114 w 273"/>
                <a:gd name="T31" fmla="*/ 273 h 273"/>
                <a:gd name="T32" fmla="*/ 104 w 273"/>
                <a:gd name="T33" fmla="*/ 240 h 273"/>
                <a:gd name="T34" fmla="*/ 87 w 273"/>
                <a:gd name="T35" fmla="*/ 233 h 273"/>
                <a:gd name="T36" fmla="*/ 56 w 273"/>
                <a:gd name="T37" fmla="*/ 249 h 273"/>
                <a:gd name="T38" fmla="*/ 24 w 273"/>
                <a:gd name="T39" fmla="*/ 217 h 273"/>
                <a:gd name="T40" fmla="*/ 40 w 273"/>
                <a:gd name="T41" fmla="*/ 187 h 273"/>
                <a:gd name="T42" fmla="*/ 33 w 273"/>
                <a:gd name="T43" fmla="*/ 169 h 273"/>
                <a:gd name="T44" fmla="*/ 0 w 273"/>
                <a:gd name="T45" fmla="*/ 159 h 273"/>
                <a:gd name="T46" fmla="*/ 0 w 273"/>
                <a:gd name="T47" fmla="*/ 114 h 273"/>
                <a:gd name="T48" fmla="*/ 33 w 273"/>
                <a:gd name="T49" fmla="*/ 104 h 273"/>
                <a:gd name="T50" fmla="*/ 40 w 273"/>
                <a:gd name="T51" fmla="*/ 86 h 273"/>
                <a:gd name="T52" fmla="*/ 24 w 273"/>
                <a:gd name="T53" fmla="*/ 56 h 273"/>
                <a:gd name="T54" fmla="*/ 56 w 273"/>
                <a:gd name="T55" fmla="*/ 24 h 273"/>
                <a:gd name="T56" fmla="*/ 87 w 273"/>
                <a:gd name="T57" fmla="*/ 40 h 273"/>
                <a:gd name="T58" fmla="*/ 104 w 273"/>
                <a:gd name="T59" fmla="*/ 33 h 273"/>
                <a:gd name="T60" fmla="*/ 114 w 273"/>
                <a:gd name="T61" fmla="*/ 0 h 273"/>
                <a:gd name="T62" fmla="*/ 159 w 273"/>
                <a:gd name="T63" fmla="*/ 0 h 273"/>
                <a:gd name="T64" fmla="*/ 169 w 273"/>
                <a:gd name="T65" fmla="*/ 33 h 273"/>
                <a:gd name="T66" fmla="*/ 137 w 273"/>
                <a:gd name="T67" fmla="*/ 108 h 273"/>
                <a:gd name="T68" fmla="*/ 109 w 273"/>
                <a:gd name="T69" fmla="*/ 137 h 273"/>
                <a:gd name="T70" fmla="*/ 137 w 273"/>
                <a:gd name="T71" fmla="*/ 165 h 273"/>
                <a:gd name="T72" fmla="*/ 165 w 273"/>
                <a:gd name="T73" fmla="*/ 137 h 273"/>
                <a:gd name="T74" fmla="*/ 137 w 273"/>
                <a:gd name="T75" fmla="*/ 10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3" h="273">
                  <a:moveTo>
                    <a:pt x="169" y="33"/>
                  </a:moveTo>
                  <a:cubicBezTo>
                    <a:pt x="187" y="40"/>
                    <a:pt x="187" y="40"/>
                    <a:pt x="187" y="40"/>
                  </a:cubicBezTo>
                  <a:cubicBezTo>
                    <a:pt x="218" y="24"/>
                    <a:pt x="218" y="24"/>
                    <a:pt x="218" y="24"/>
                  </a:cubicBezTo>
                  <a:cubicBezTo>
                    <a:pt x="228" y="35"/>
                    <a:pt x="239" y="45"/>
                    <a:pt x="249" y="56"/>
                  </a:cubicBezTo>
                  <a:cubicBezTo>
                    <a:pt x="233" y="86"/>
                    <a:pt x="233" y="86"/>
                    <a:pt x="233" y="86"/>
                  </a:cubicBezTo>
                  <a:cubicBezTo>
                    <a:pt x="240" y="104"/>
                    <a:pt x="240" y="104"/>
                    <a:pt x="240" y="104"/>
                  </a:cubicBezTo>
                  <a:cubicBezTo>
                    <a:pt x="273" y="114"/>
                    <a:pt x="273" y="114"/>
                    <a:pt x="273" y="114"/>
                  </a:cubicBezTo>
                  <a:cubicBezTo>
                    <a:pt x="273" y="159"/>
                    <a:pt x="273" y="159"/>
                    <a:pt x="273" y="159"/>
                  </a:cubicBezTo>
                  <a:cubicBezTo>
                    <a:pt x="240" y="169"/>
                    <a:pt x="240" y="169"/>
                    <a:pt x="240" y="169"/>
                  </a:cubicBezTo>
                  <a:cubicBezTo>
                    <a:pt x="233" y="187"/>
                    <a:pt x="233" y="187"/>
                    <a:pt x="233" y="187"/>
                  </a:cubicBezTo>
                  <a:cubicBezTo>
                    <a:pt x="249" y="217"/>
                    <a:pt x="249" y="217"/>
                    <a:pt x="249" y="217"/>
                  </a:cubicBezTo>
                  <a:cubicBezTo>
                    <a:pt x="239" y="228"/>
                    <a:pt x="228" y="238"/>
                    <a:pt x="218" y="249"/>
                  </a:cubicBezTo>
                  <a:cubicBezTo>
                    <a:pt x="187" y="233"/>
                    <a:pt x="187" y="233"/>
                    <a:pt x="187" y="233"/>
                  </a:cubicBezTo>
                  <a:cubicBezTo>
                    <a:pt x="169" y="240"/>
                    <a:pt x="169" y="240"/>
                    <a:pt x="169" y="240"/>
                  </a:cubicBezTo>
                  <a:cubicBezTo>
                    <a:pt x="159" y="273"/>
                    <a:pt x="159" y="273"/>
                    <a:pt x="159" y="273"/>
                  </a:cubicBezTo>
                  <a:cubicBezTo>
                    <a:pt x="114" y="273"/>
                    <a:pt x="114" y="273"/>
                    <a:pt x="114" y="273"/>
                  </a:cubicBezTo>
                  <a:cubicBezTo>
                    <a:pt x="104" y="240"/>
                    <a:pt x="104" y="240"/>
                    <a:pt x="104" y="240"/>
                  </a:cubicBezTo>
                  <a:cubicBezTo>
                    <a:pt x="87" y="233"/>
                    <a:pt x="87" y="233"/>
                    <a:pt x="87" y="233"/>
                  </a:cubicBezTo>
                  <a:cubicBezTo>
                    <a:pt x="56" y="249"/>
                    <a:pt x="56" y="249"/>
                    <a:pt x="56" y="249"/>
                  </a:cubicBezTo>
                  <a:cubicBezTo>
                    <a:pt x="45" y="238"/>
                    <a:pt x="35" y="228"/>
                    <a:pt x="24" y="217"/>
                  </a:cubicBezTo>
                  <a:cubicBezTo>
                    <a:pt x="40" y="187"/>
                    <a:pt x="40" y="187"/>
                    <a:pt x="40" y="187"/>
                  </a:cubicBezTo>
                  <a:cubicBezTo>
                    <a:pt x="33" y="169"/>
                    <a:pt x="33" y="169"/>
                    <a:pt x="33" y="169"/>
                  </a:cubicBezTo>
                  <a:cubicBezTo>
                    <a:pt x="0" y="159"/>
                    <a:pt x="0" y="159"/>
                    <a:pt x="0" y="159"/>
                  </a:cubicBezTo>
                  <a:cubicBezTo>
                    <a:pt x="0" y="114"/>
                    <a:pt x="0" y="114"/>
                    <a:pt x="0" y="114"/>
                  </a:cubicBezTo>
                  <a:cubicBezTo>
                    <a:pt x="33" y="104"/>
                    <a:pt x="33" y="104"/>
                    <a:pt x="33" y="104"/>
                  </a:cubicBezTo>
                  <a:cubicBezTo>
                    <a:pt x="40" y="86"/>
                    <a:pt x="40" y="86"/>
                    <a:pt x="40" y="86"/>
                  </a:cubicBezTo>
                  <a:cubicBezTo>
                    <a:pt x="24" y="56"/>
                    <a:pt x="24" y="56"/>
                    <a:pt x="24" y="56"/>
                  </a:cubicBezTo>
                  <a:cubicBezTo>
                    <a:pt x="35" y="45"/>
                    <a:pt x="45" y="35"/>
                    <a:pt x="56" y="24"/>
                  </a:cubicBezTo>
                  <a:cubicBezTo>
                    <a:pt x="87" y="40"/>
                    <a:pt x="87" y="40"/>
                    <a:pt x="87" y="40"/>
                  </a:cubicBezTo>
                  <a:cubicBezTo>
                    <a:pt x="104" y="33"/>
                    <a:pt x="104" y="33"/>
                    <a:pt x="104" y="33"/>
                  </a:cubicBezTo>
                  <a:cubicBezTo>
                    <a:pt x="114" y="0"/>
                    <a:pt x="114" y="0"/>
                    <a:pt x="114" y="0"/>
                  </a:cubicBezTo>
                  <a:cubicBezTo>
                    <a:pt x="159" y="0"/>
                    <a:pt x="159" y="0"/>
                    <a:pt x="159" y="0"/>
                  </a:cubicBezTo>
                  <a:lnTo>
                    <a:pt x="169" y="33"/>
                  </a:lnTo>
                  <a:close/>
                  <a:moveTo>
                    <a:pt x="137" y="108"/>
                  </a:moveTo>
                  <a:cubicBezTo>
                    <a:pt x="121" y="108"/>
                    <a:pt x="109" y="121"/>
                    <a:pt x="109" y="137"/>
                  </a:cubicBezTo>
                  <a:cubicBezTo>
                    <a:pt x="109" y="152"/>
                    <a:pt x="121" y="165"/>
                    <a:pt x="137" y="165"/>
                  </a:cubicBezTo>
                  <a:cubicBezTo>
                    <a:pt x="152" y="165"/>
                    <a:pt x="165" y="152"/>
                    <a:pt x="165" y="137"/>
                  </a:cubicBezTo>
                  <a:cubicBezTo>
                    <a:pt x="165" y="121"/>
                    <a:pt x="152" y="108"/>
                    <a:pt x="137" y="108"/>
                  </a:cubicBezTo>
                </a:path>
              </a:pathLst>
            </a:custGeom>
            <a:grpFill/>
            <a:ln>
              <a:noFill/>
            </a:ln>
          </p:spPr>
          <p:txBody>
            <a:bodyPr vert="horz" wrap="square" lIns="91440" tIns="45720" rIns="91440" bIns="45720" numCol="1" anchor="t" anchorCtr="0" compatLnSpc="1"/>
            <a:lstStyle/>
            <a:p>
              <a:endParaRPr lang="zh-CN" altLang="en-US">
                <a:solidFill>
                  <a:srgbClr val="15F2FA"/>
                </a:solidFill>
              </a:endParaRPr>
            </a:p>
          </p:txBody>
        </p:sp>
        <p:sp>
          <p:nvSpPr>
            <p:cNvPr id="48" name="Freeform 253"/>
            <p:cNvSpPr/>
            <p:nvPr/>
          </p:nvSpPr>
          <p:spPr bwMode="auto">
            <a:xfrm>
              <a:off x="1064199" y="3720640"/>
              <a:ext cx="376238" cy="742950"/>
            </a:xfrm>
            <a:custGeom>
              <a:avLst/>
              <a:gdLst>
                <a:gd name="T0" fmla="*/ 139 w 139"/>
                <a:gd name="T1" fmla="*/ 273 h 273"/>
                <a:gd name="T2" fmla="*/ 114 w 139"/>
                <a:gd name="T3" fmla="*/ 273 h 273"/>
                <a:gd name="T4" fmla="*/ 104 w 139"/>
                <a:gd name="T5" fmla="*/ 240 h 273"/>
                <a:gd name="T6" fmla="*/ 87 w 139"/>
                <a:gd name="T7" fmla="*/ 233 h 273"/>
                <a:gd name="T8" fmla="*/ 56 w 139"/>
                <a:gd name="T9" fmla="*/ 249 h 273"/>
                <a:gd name="T10" fmla="*/ 24 w 139"/>
                <a:gd name="T11" fmla="*/ 217 h 273"/>
                <a:gd name="T12" fmla="*/ 40 w 139"/>
                <a:gd name="T13" fmla="*/ 187 h 273"/>
                <a:gd name="T14" fmla="*/ 33 w 139"/>
                <a:gd name="T15" fmla="*/ 169 h 273"/>
                <a:gd name="T16" fmla="*/ 0 w 139"/>
                <a:gd name="T17" fmla="*/ 159 h 273"/>
                <a:gd name="T18" fmla="*/ 0 w 139"/>
                <a:gd name="T19" fmla="*/ 114 h 273"/>
                <a:gd name="T20" fmla="*/ 33 w 139"/>
                <a:gd name="T21" fmla="*/ 104 h 273"/>
                <a:gd name="T22" fmla="*/ 40 w 139"/>
                <a:gd name="T23" fmla="*/ 86 h 273"/>
                <a:gd name="T24" fmla="*/ 24 w 139"/>
                <a:gd name="T25" fmla="*/ 56 h 273"/>
                <a:gd name="T26" fmla="*/ 56 w 139"/>
                <a:gd name="T27" fmla="*/ 24 h 273"/>
                <a:gd name="T28" fmla="*/ 87 w 139"/>
                <a:gd name="T29" fmla="*/ 40 h 273"/>
                <a:gd name="T30" fmla="*/ 104 w 139"/>
                <a:gd name="T31" fmla="*/ 33 h 273"/>
                <a:gd name="T32" fmla="*/ 114 w 139"/>
                <a:gd name="T33" fmla="*/ 0 h 273"/>
                <a:gd name="T34" fmla="*/ 139 w 139"/>
                <a:gd name="T35" fmla="*/ 0 h 273"/>
                <a:gd name="T36" fmla="*/ 139 w 139"/>
                <a:gd name="T37" fmla="*/ 109 h 273"/>
                <a:gd name="T38" fmla="*/ 137 w 139"/>
                <a:gd name="T39" fmla="*/ 108 h 273"/>
                <a:gd name="T40" fmla="*/ 109 w 139"/>
                <a:gd name="T41" fmla="*/ 137 h 273"/>
                <a:gd name="T42" fmla="*/ 137 w 139"/>
                <a:gd name="T43" fmla="*/ 165 h 273"/>
                <a:gd name="T44" fmla="*/ 139 w 139"/>
                <a:gd name="T45" fmla="*/ 165 h 273"/>
                <a:gd name="T46" fmla="*/ 139 w 139"/>
                <a:gd name="T47" fmla="*/ 27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9" h="273">
                  <a:moveTo>
                    <a:pt x="139" y="273"/>
                  </a:moveTo>
                  <a:cubicBezTo>
                    <a:pt x="114" y="273"/>
                    <a:pt x="114" y="273"/>
                    <a:pt x="114" y="273"/>
                  </a:cubicBezTo>
                  <a:cubicBezTo>
                    <a:pt x="104" y="240"/>
                    <a:pt x="104" y="240"/>
                    <a:pt x="104" y="240"/>
                  </a:cubicBezTo>
                  <a:cubicBezTo>
                    <a:pt x="87" y="233"/>
                    <a:pt x="87" y="233"/>
                    <a:pt x="87" y="233"/>
                  </a:cubicBezTo>
                  <a:cubicBezTo>
                    <a:pt x="56" y="249"/>
                    <a:pt x="56" y="249"/>
                    <a:pt x="56" y="249"/>
                  </a:cubicBezTo>
                  <a:cubicBezTo>
                    <a:pt x="45" y="238"/>
                    <a:pt x="35" y="228"/>
                    <a:pt x="24" y="217"/>
                  </a:cubicBezTo>
                  <a:cubicBezTo>
                    <a:pt x="40" y="187"/>
                    <a:pt x="40" y="187"/>
                    <a:pt x="40" y="187"/>
                  </a:cubicBezTo>
                  <a:cubicBezTo>
                    <a:pt x="33" y="169"/>
                    <a:pt x="33" y="169"/>
                    <a:pt x="33" y="169"/>
                  </a:cubicBezTo>
                  <a:cubicBezTo>
                    <a:pt x="0" y="159"/>
                    <a:pt x="0" y="159"/>
                    <a:pt x="0" y="159"/>
                  </a:cubicBezTo>
                  <a:cubicBezTo>
                    <a:pt x="0" y="114"/>
                    <a:pt x="0" y="114"/>
                    <a:pt x="0" y="114"/>
                  </a:cubicBezTo>
                  <a:cubicBezTo>
                    <a:pt x="33" y="104"/>
                    <a:pt x="33" y="104"/>
                    <a:pt x="33" y="104"/>
                  </a:cubicBezTo>
                  <a:cubicBezTo>
                    <a:pt x="40" y="86"/>
                    <a:pt x="40" y="86"/>
                    <a:pt x="40" y="86"/>
                  </a:cubicBezTo>
                  <a:cubicBezTo>
                    <a:pt x="24" y="56"/>
                    <a:pt x="24" y="56"/>
                    <a:pt x="24" y="56"/>
                  </a:cubicBezTo>
                  <a:cubicBezTo>
                    <a:pt x="35" y="45"/>
                    <a:pt x="45" y="35"/>
                    <a:pt x="56" y="24"/>
                  </a:cubicBezTo>
                  <a:cubicBezTo>
                    <a:pt x="87" y="40"/>
                    <a:pt x="87" y="40"/>
                    <a:pt x="87" y="40"/>
                  </a:cubicBezTo>
                  <a:cubicBezTo>
                    <a:pt x="104" y="33"/>
                    <a:pt x="104" y="33"/>
                    <a:pt x="104" y="33"/>
                  </a:cubicBezTo>
                  <a:cubicBezTo>
                    <a:pt x="114" y="0"/>
                    <a:pt x="114" y="0"/>
                    <a:pt x="114" y="0"/>
                  </a:cubicBezTo>
                  <a:cubicBezTo>
                    <a:pt x="139" y="0"/>
                    <a:pt x="139" y="0"/>
                    <a:pt x="139" y="0"/>
                  </a:cubicBezTo>
                  <a:cubicBezTo>
                    <a:pt x="139" y="109"/>
                    <a:pt x="139" y="109"/>
                    <a:pt x="139" y="109"/>
                  </a:cubicBezTo>
                  <a:cubicBezTo>
                    <a:pt x="138" y="109"/>
                    <a:pt x="138" y="108"/>
                    <a:pt x="137" y="108"/>
                  </a:cubicBezTo>
                  <a:cubicBezTo>
                    <a:pt x="121" y="108"/>
                    <a:pt x="109" y="121"/>
                    <a:pt x="109" y="137"/>
                  </a:cubicBezTo>
                  <a:cubicBezTo>
                    <a:pt x="109" y="152"/>
                    <a:pt x="121" y="165"/>
                    <a:pt x="137" y="165"/>
                  </a:cubicBezTo>
                  <a:cubicBezTo>
                    <a:pt x="138" y="165"/>
                    <a:pt x="138" y="165"/>
                    <a:pt x="139" y="165"/>
                  </a:cubicBezTo>
                  <a:lnTo>
                    <a:pt x="139" y="273"/>
                  </a:lnTo>
                  <a:close/>
                </a:path>
              </a:pathLst>
            </a:custGeom>
            <a:grpFill/>
            <a:ln>
              <a:noFill/>
            </a:ln>
          </p:spPr>
          <p:txBody>
            <a:bodyPr vert="horz" wrap="square" lIns="91440" tIns="45720" rIns="91440" bIns="45720" numCol="1" anchor="t" anchorCtr="0" compatLnSpc="1"/>
            <a:lstStyle/>
            <a:p>
              <a:endParaRPr lang="zh-CN" altLang="en-US">
                <a:solidFill>
                  <a:srgbClr val="15F2FA"/>
                </a:solidFill>
              </a:endParaRPr>
            </a:p>
          </p:txBody>
        </p:sp>
        <p:sp>
          <p:nvSpPr>
            <p:cNvPr id="49" name="Freeform 254"/>
            <p:cNvSpPr>
              <a:spLocks noEditPoints="1"/>
            </p:cNvSpPr>
            <p:nvPr/>
          </p:nvSpPr>
          <p:spPr bwMode="auto">
            <a:xfrm>
              <a:off x="1221362" y="3879390"/>
              <a:ext cx="427038" cy="427038"/>
            </a:xfrm>
            <a:custGeom>
              <a:avLst/>
              <a:gdLst>
                <a:gd name="T0" fmla="*/ 79 w 157"/>
                <a:gd name="T1" fmla="*/ 0 h 157"/>
                <a:gd name="T2" fmla="*/ 157 w 157"/>
                <a:gd name="T3" fmla="*/ 79 h 157"/>
                <a:gd name="T4" fmla="*/ 79 w 157"/>
                <a:gd name="T5" fmla="*/ 157 h 157"/>
                <a:gd name="T6" fmla="*/ 0 w 157"/>
                <a:gd name="T7" fmla="*/ 79 h 157"/>
                <a:gd name="T8" fmla="*/ 79 w 157"/>
                <a:gd name="T9" fmla="*/ 0 h 157"/>
                <a:gd name="T10" fmla="*/ 79 w 157"/>
                <a:gd name="T11" fmla="*/ 50 h 157"/>
                <a:gd name="T12" fmla="*/ 51 w 157"/>
                <a:gd name="T13" fmla="*/ 79 h 157"/>
                <a:gd name="T14" fmla="*/ 79 w 157"/>
                <a:gd name="T15" fmla="*/ 107 h 157"/>
                <a:gd name="T16" fmla="*/ 107 w 157"/>
                <a:gd name="T17" fmla="*/ 79 h 157"/>
                <a:gd name="T18" fmla="*/ 79 w 157"/>
                <a:gd name="T19" fmla="*/ 5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157">
                  <a:moveTo>
                    <a:pt x="79" y="0"/>
                  </a:moveTo>
                  <a:cubicBezTo>
                    <a:pt x="122" y="0"/>
                    <a:pt x="157" y="35"/>
                    <a:pt x="157" y="79"/>
                  </a:cubicBezTo>
                  <a:cubicBezTo>
                    <a:pt x="157" y="122"/>
                    <a:pt x="122" y="157"/>
                    <a:pt x="79" y="157"/>
                  </a:cubicBezTo>
                  <a:cubicBezTo>
                    <a:pt x="35" y="157"/>
                    <a:pt x="0" y="122"/>
                    <a:pt x="0" y="79"/>
                  </a:cubicBezTo>
                  <a:cubicBezTo>
                    <a:pt x="0" y="35"/>
                    <a:pt x="35" y="0"/>
                    <a:pt x="79" y="0"/>
                  </a:cubicBezTo>
                  <a:moveTo>
                    <a:pt x="79" y="50"/>
                  </a:moveTo>
                  <a:cubicBezTo>
                    <a:pt x="63" y="50"/>
                    <a:pt x="51" y="63"/>
                    <a:pt x="51" y="79"/>
                  </a:cubicBezTo>
                  <a:cubicBezTo>
                    <a:pt x="51" y="94"/>
                    <a:pt x="63" y="107"/>
                    <a:pt x="79" y="107"/>
                  </a:cubicBezTo>
                  <a:cubicBezTo>
                    <a:pt x="94" y="107"/>
                    <a:pt x="107" y="94"/>
                    <a:pt x="107" y="79"/>
                  </a:cubicBezTo>
                  <a:cubicBezTo>
                    <a:pt x="107" y="63"/>
                    <a:pt x="94" y="50"/>
                    <a:pt x="79" y="50"/>
                  </a:cubicBezTo>
                </a:path>
              </a:pathLst>
            </a:custGeom>
            <a:grpFill/>
            <a:ln>
              <a:noFill/>
            </a:ln>
          </p:spPr>
          <p:txBody>
            <a:bodyPr vert="horz" wrap="square" lIns="91440" tIns="45720" rIns="91440" bIns="45720" numCol="1" anchor="t" anchorCtr="0" compatLnSpc="1"/>
            <a:lstStyle/>
            <a:p>
              <a:endParaRPr lang="zh-CN" altLang="en-US">
                <a:solidFill>
                  <a:srgbClr val="15F2FA"/>
                </a:solidFill>
              </a:endParaRPr>
            </a:p>
          </p:txBody>
        </p:sp>
        <p:sp>
          <p:nvSpPr>
            <p:cNvPr id="50" name="Freeform 255"/>
            <p:cNvSpPr>
              <a:spLocks noEditPoints="1"/>
            </p:cNvSpPr>
            <p:nvPr/>
          </p:nvSpPr>
          <p:spPr bwMode="auto">
            <a:xfrm>
              <a:off x="1272162" y="3930190"/>
              <a:ext cx="323850" cy="323850"/>
            </a:xfrm>
            <a:custGeom>
              <a:avLst/>
              <a:gdLst>
                <a:gd name="T0" fmla="*/ 60 w 119"/>
                <a:gd name="T1" fmla="*/ 119 h 119"/>
                <a:gd name="T2" fmla="*/ 119 w 119"/>
                <a:gd name="T3" fmla="*/ 60 h 119"/>
                <a:gd name="T4" fmla="*/ 60 w 119"/>
                <a:gd name="T5" fmla="*/ 0 h 119"/>
                <a:gd name="T6" fmla="*/ 0 w 119"/>
                <a:gd name="T7" fmla="*/ 60 h 119"/>
                <a:gd name="T8" fmla="*/ 60 w 119"/>
                <a:gd name="T9" fmla="*/ 119 h 119"/>
                <a:gd name="T10" fmla="*/ 60 w 119"/>
                <a:gd name="T11" fmla="*/ 31 h 119"/>
                <a:gd name="T12" fmla="*/ 88 w 119"/>
                <a:gd name="T13" fmla="*/ 60 h 119"/>
                <a:gd name="T14" fmla="*/ 60 w 119"/>
                <a:gd name="T15" fmla="*/ 88 h 119"/>
                <a:gd name="T16" fmla="*/ 32 w 119"/>
                <a:gd name="T17" fmla="*/ 60 h 119"/>
                <a:gd name="T18" fmla="*/ 60 w 119"/>
                <a:gd name="T19" fmla="*/ 3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19">
                  <a:moveTo>
                    <a:pt x="60" y="119"/>
                  </a:moveTo>
                  <a:cubicBezTo>
                    <a:pt x="93" y="119"/>
                    <a:pt x="119" y="93"/>
                    <a:pt x="119" y="60"/>
                  </a:cubicBezTo>
                  <a:cubicBezTo>
                    <a:pt x="119" y="27"/>
                    <a:pt x="93" y="0"/>
                    <a:pt x="60" y="0"/>
                  </a:cubicBezTo>
                  <a:cubicBezTo>
                    <a:pt x="27" y="0"/>
                    <a:pt x="0" y="27"/>
                    <a:pt x="0" y="60"/>
                  </a:cubicBezTo>
                  <a:cubicBezTo>
                    <a:pt x="0" y="93"/>
                    <a:pt x="27" y="119"/>
                    <a:pt x="60" y="119"/>
                  </a:cubicBezTo>
                  <a:moveTo>
                    <a:pt x="60" y="31"/>
                  </a:moveTo>
                  <a:cubicBezTo>
                    <a:pt x="75" y="31"/>
                    <a:pt x="88" y="44"/>
                    <a:pt x="88" y="60"/>
                  </a:cubicBezTo>
                  <a:cubicBezTo>
                    <a:pt x="88" y="75"/>
                    <a:pt x="75" y="88"/>
                    <a:pt x="60" y="88"/>
                  </a:cubicBezTo>
                  <a:cubicBezTo>
                    <a:pt x="44" y="88"/>
                    <a:pt x="32" y="75"/>
                    <a:pt x="32" y="60"/>
                  </a:cubicBezTo>
                  <a:cubicBezTo>
                    <a:pt x="32" y="44"/>
                    <a:pt x="44" y="31"/>
                    <a:pt x="60" y="31"/>
                  </a:cubicBezTo>
                </a:path>
              </a:pathLst>
            </a:custGeom>
            <a:grpFill/>
            <a:ln>
              <a:noFill/>
            </a:ln>
          </p:spPr>
          <p:txBody>
            <a:bodyPr vert="horz" wrap="square" lIns="91440" tIns="45720" rIns="91440" bIns="45720" numCol="1" anchor="t" anchorCtr="0" compatLnSpc="1"/>
            <a:lstStyle/>
            <a:p>
              <a:endParaRPr lang="zh-CN" altLang="en-US">
                <a:solidFill>
                  <a:srgbClr val="15F2FA"/>
                </a:solidFill>
              </a:endParaRPr>
            </a:p>
          </p:txBody>
        </p:sp>
      </p:grpSp>
      <p:sp>
        <p:nvSpPr>
          <p:cNvPr id="51" name="椭圆 50"/>
          <p:cNvSpPr/>
          <p:nvPr/>
        </p:nvSpPr>
        <p:spPr>
          <a:xfrm>
            <a:off x="6348762" y="2304458"/>
            <a:ext cx="2627085" cy="2627085"/>
          </a:xfrm>
          <a:prstGeom prst="ellipse">
            <a:avLst/>
          </a:prstGeom>
          <a:noFill/>
          <a:ln w="25400">
            <a:solidFill>
              <a:srgbClr val="15F2F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5F2FA"/>
              </a:solidFill>
            </a:endParaRPr>
          </a:p>
        </p:txBody>
      </p:sp>
      <p:sp>
        <p:nvSpPr>
          <p:cNvPr id="52" name="文本框 51"/>
          <p:cNvSpPr txBox="1"/>
          <p:nvPr/>
        </p:nvSpPr>
        <p:spPr>
          <a:xfrm>
            <a:off x="7096248" y="2547573"/>
            <a:ext cx="1181100" cy="707886"/>
          </a:xfrm>
          <a:prstGeom prst="rect">
            <a:avLst/>
          </a:prstGeom>
          <a:noFill/>
        </p:spPr>
        <p:txBody>
          <a:bodyPr wrap="square" rtlCol="0">
            <a:spAutoFit/>
          </a:bodyPr>
          <a:lstStyle/>
          <a:p>
            <a:pPr algn="ctr"/>
            <a:r>
              <a:rPr lang="en-US" altLang="zh-CN" sz="4000" b="1" dirty="0">
                <a:solidFill>
                  <a:srgbClr val="15F2FA"/>
                </a:solidFill>
                <a:latin typeface="微软雅黑" panose="020B0503020204020204" charset="-122"/>
                <a:ea typeface="微软雅黑" panose="020B0503020204020204" charset="-122"/>
              </a:rPr>
              <a:t>03</a:t>
            </a:r>
          </a:p>
        </p:txBody>
      </p:sp>
      <p:sp>
        <p:nvSpPr>
          <p:cNvPr id="53" name="文本框 52"/>
          <p:cNvSpPr txBox="1"/>
          <p:nvPr/>
        </p:nvSpPr>
        <p:spPr>
          <a:xfrm>
            <a:off x="6632698" y="3498574"/>
            <a:ext cx="2108200" cy="461665"/>
          </a:xfrm>
          <a:prstGeom prst="rect">
            <a:avLst/>
          </a:prstGeom>
          <a:noFill/>
        </p:spPr>
        <p:txBody>
          <a:bodyPr wrap="square" rtlCol="0">
            <a:spAutoFit/>
          </a:bodyPr>
          <a:lstStyle/>
          <a:p>
            <a:r>
              <a:rPr lang="zh-CN" altLang="en-US" sz="2400" dirty="0">
                <a:solidFill>
                  <a:srgbClr val="15F2FA"/>
                </a:solidFill>
                <a:latin typeface="微软雅黑" panose="020B0503020204020204" charset="-122"/>
                <a:ea typeface="微软雅黑" panose="020B0503020204020204" charset="-122"/>
              </a:rPr>
              <a:t>在此添加标题</a:t>
            </a:r>
          </a:p>
        </p:txBody>
      </p:sp>
      <p:sp>
        <p:nvSpPr>
          <p:cNvPr id="54" name="椭圆 53"/>
          <p:cNvSpPr/>
          <p:nvPr/>
        </p:nvSpPr>
        <p:spPr>
          <a:xfrm>
            <a:off x="3340388" y="2304458"/>
            <a:ext cx="2627085" cy="2627085"/>
          </a:xfrm>
          <a:prstGeom prst="ellipse">
            <a:avLst/>
          </a:prstGeom>
          <a:noFill/>
          <a:ln w="25400">
            <a:solidFill>
              <a:srgbClr val="15F2F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5F2FA"/>
              </a:solidFill>
            </a:endParaRPr>
          </a:p>
        </p:txBody>
      </p:sp>
      <p:sp>
        <p:nvSpPr>
          <p:cNvPr id="55" name="文本框 54"/>
          <p:cNvSpPr txBox="1"/>
          <p:nvPr/>
        </p:nvSpPr>
        <p:spPr>
          <a:xfrm>
            <a:off x="4087874" y="2547573"/>
            <a:ext cx="1181100" cy="707886"/>
          </a:xfrm>
          <a:prstGeom prst="rect">
            <a:avLst/>
          </a:prstGeom>
          <a:noFill/>
        </p:spPr>
        <p:txBody>
          <a:bodyPr wrap="square" rtlCol="0">
            <a:spAutoFit/>
          </a:bodyPr>
          <a:lstStyle/>
          <a:p>
            <a:pPr algn="ctr"/>
            <a:r>
              <a:rPr lang="en-US" altLang="zh-CN" sz="4000" b="1" dirty="0">
                <a:solidFill>
                  <a:srgbClr val="15F2FA"/>
                </a:solidFill>
                <a:latin typeface="微软雅黑" panose="020B0503020204020204" charset="-122"/>
                <a:ea typeface="微软雅黑" panose="020B0503020204020204" charset="-122"/>
              </a:rPr>
              <a:t>02</a:t>
            </a:r>
          </a:p>
        </p:txBody>
      </p:sp>
      <p:sp>
        <p:nvSpPr>
          <p:cNvPr id="56" name="文本框 55"/>
          <p:cNvSpPr txBox="1"/>
          <p:nvPr/>
        </p:nvSpPr>
        <p:spPr>
          <a:xfrm>
            <a:off x="3624324" y="3498574"/>
            <a:ext cx="2108200" cy="461665"/>
          </a:xfrm>
          <a:prstGeom prst="rect">
            <a:avLst/>
          </a:prstGeom>
          <a:noFill/>
        </p:spPr>
        <p:txBody>
          <a:bodyPr wrap="square" rtlCol="0">
            <a:spAutoFit/>
          </a:bodyPr>
          <a:lstStyle/>
          <a:p>
            <a:r>
              <a:rPr lang="zh-CN" altLang="en-US" sz="2400" dirty="0">
                <a:solidFill>
                  <a:srgbClr val="15F2FA"/>
                </a:solidFill>
                <a:latin typeface="微软雅黑" panose="020B0503020204020204" charset="-122"/>
                <a:ea typeface="微软雅黑" panose="020B0503020204020204" charset="-122"/>
              </a:rPr>
              <a:t>在此添加标题</a:t>
            </a:r>
          </a:p>
        </p:txBody>
      </p:sp>
      <p:sp>
        <p:nvSpPr>
          <p:cNvPr id="57" name="椭圆 56"/>
          <p:cNvSpPr/>
          <p:nvPr/>
        </p:nvSpPr>
        <p:spPr>
          <a:xfrm>
            <a:off x="9357135" y="2304458"/>
            <a:ext cx="2627085" cy="2627085"/>
          </a:xfrm>
          <a:prstGeom prst="ellipse">
            <a:avLst/>
          </a:prstGeom>
          <a:noFill/>
          <a:ln w="25400">
            <a:solidFill>
              <a:srgbClr val="15F2F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5F2FA"/>
              </a:solidFill>
            </a:endParaRPr>
          </a:p>
        </p:txBody>
      </p:sp>
      <p:sp>
        <p:nvSpPr>
          <p:cNvPr id="58" name="文本框 57"/>
          <p:cNvSpPr txBox="1"/>
          <p:nvPr/>
        </p:nvSpPr>
        <p:spPr>
          <a:xfrm>
            <a:off x="10104621" y="2547573"/>
            <a:ext cx="1181100" cy="707886"/>
          </a:xfrm>
          <a:prstGeom prst="rect">
            <a:avLst/>
          </a:prstGeom>
          <a:noFill/>
        </p:spPr>
        <p:txBody>
          <a:bodyPr wrap="square" rtlCol="0">
            <a:spAutoFit/>
          </a:bodyPr>
          <a:lstStyle/>
          <a:p>
            <a:pPr algn="ctr"/>
            <a:r>
              <a:rPr lang="en-US" altLang="zh-CN" sz="4000" b="1" dirty="0">
                <a:solidFill>
                  <a:srgbClr val="15F2FA"/>
                </a:solidFill>
                <a:latin typeface="微软雅黑" panose="020B0503020204020204" charset="-122"/>
                <a:ea typeface="微软雅黑" panose="020B0503020204020204" charset="-122"/>
              </a:rPr>
              <a:t>04</a:t>
            </a:r>
          </a:p>
        </p:txBody>
      </p:sp>
      <p:sp>
        <p:nvSpPr>
          <p:cNvPr id="59" name="文本框 58"/>
          <p:cNvSpPr txBox="1"/>
          <p:nvPr/>
        </p:nvSpPr>
        <p:spPr>
          <a:xfrm>
            <a:off x="9641071" y="3498574"/>
            <a:ext cx="2108200" cy="461665"/>
          </a:xfrm>
          <a:prstGeom prst="rect">
            <a:avLst/>
          </a:prstGeom>
          <a:noFill/>
        </p:spPr>
        <p:txBody>
          <a:bodyPr wrap="square" rtlCol="0">
            <a:spAutoFit/>
          </a:bodyPr>
          <a:lstStyle/>
          <a:p>
            <a:r>
              <a:rPr lang="zh-CN" altLang="en-US" sz="2400" dirty="0">
                <a:solidFill>
                  <a:srgbClr val="15F2FA"/>
                </a:solidFill>
                <a:latin typeface="微软雅黑" panose="020B0503020204020204" charset="-122"/>
                <a:ea typeface="微软雅黑" panose="020B0503020204020204" charset="-122"/>
              </a:rPr>
              <a:t>在此添加标题</a:t>
            </a:r>
          </a:p>
        </p:txBody>
      </p:sp>
      <p:grpSp>
        <p:nvGrpSpPr>
          <p:cNvPr id="60" name="组合 59"/>
          <p:cNvGrpSpPr/>
          <p:nvPr/>
        </p:nvGrpSpPr>
        <p:grpSpPr>
          <a:xfrm>
            <a:off x="4300182" y="4047025"/>
            <a:ext cx="707495" cy="670127"/>
            <a:chOff x="5175241" y="2370881"/>
            <a:chExt cx="707495" cy="670127"/>
          </a:xfrm>
          <a:solidFill>
            <a:srgbClr val="15F2FA"/>
          </a:solidFill>
        </p:grpSpPr>
        <p:sp>
          <p:nvSpPr>
            <p:cNvPr id="61" name="Freeform 617"/>
            <p:cNvSpPr/>
            <p:nvPr/>
          </p:nvSpPr>
          <p:spPr bwMode="auto">
            <a:xfrm>
              <a:off x="5304782" y="2370881"/>
              <a:ext cx="443430" cy="224206"/>
            </a:xfrm>
            <a:custGeom>
              <a:avLst/>
              <a:gdLst>
                <a:gd name="T0" fmla="*/ 75 w 75"/>
                <a:gd name="T1" fmla="*/ 38 h 38"/>
                <a:gd name="T2" fmla="*/ 37 w 75"/>
                <a:gd name="T3" fmla="*/ 0 h 38"/>
                <a:gd name="T4" fmla="*/ 0 w 75"/>
                <a:gd name="T5" fmla="*/ 36 h 38"/>
                <a:gd name="T6" fmla="*/ 0 w 75"/>
                <a:gd name="T7" fmla="*/ 38 h 38"/>
              </a:gdLst>
              <a:ahLst/>
              <a:cxnLst>
                <a:cxn ang="0">
                  <a:pos x="T0" y="T1"/>
                </a:cxn>
                <a:cxn ang="0">
                  <a:pos x="T2" y="T3"/>
                </a:cxn>
                <a:cxn ang="0">
                  <a:pos x="T4" y="T5"/>
                </a:cxn>
                <a:cxn ang="0">
                  <a:pos x="T6" y="T7"/>
                </a:cxn>
              </a:cxnLst>
              <a:rect l="0" t="0" r="r" b="b"/>
              <a:pathLst>
                <a:path w="75" h="38">
                  <a:moveTo>
                    <a:pt x="75" y="38"/>
                  </a:moveTo>
                  <a:cubicBezTo>
                    <a:pt x="75" y="18"/>
                    <a:pt x="58" y="0"/>
                    <a:pt x="37" y="0"/>
                  </a:cubicBezTo>
                  <a:cubicBezTo>
                    <a:pt x="17" y="0"/>
                    <a:pt x="0" y="16"/>
                    <a:pt x="0" y="36"/>
                  </a:cubicBezTo>
                  <a:cubicBezTo>
                    <a:pt x="0" y="37"/>
                    <a:pt x="0" y="38"/>
                    <a:pt x="0" y="38"/>
                  </a:cubicBezTo>
                </a:path>
              </a:pathLst>
            </a:custGeom>
            <a:grpFill/>
            <a:ln w="15875" cap="flat">
              <a:noFill/>
              <a:prstDash val="solid"/>
              <a:miter lim="800000"/>
            </a:ln>
          </p:spPr>
          <p:txBody>
            <a:bodyPr vert="horz" wrap="square" lIns="91440" tIns="45720" rIns="91440" bIns="45720" numCol="1" anchor="t" anchorCtr="0" compatLnSpc="1"/>
            <a:lstStyle/>
            <a:p>
              <a:endParaRPr lang="zh-CN" altLang="en-US">
                <a:solidFill>
                  <a:srgbClr val="15F2FA"/>
                </a:solidFill>
              </a:endParaRPr>
            </a:p>
          </p:txBody>
        </p:sp>
        <p:sp>
          <p:nvSpPr>
            <p:cNvPr id="62" name="Freeform 618"/>
            <p:cNvSpPr/>
            <p:nvPr/>
          </p:nvSpPr>
          <p:spPr bwMode="auto">
            <a:xfrm>
              <a:off x="5175241" y="2587613"/>
              <a:ext cx="707495" cy="453395"/>
            </a:xfrm>
            <a:custGeom>
              <a:avLst/>
              <a:gdLst>
                <a:gd name="T0" fmla="*/ 22 w 120"/>
                <a:gd name="T1" fmla="*/ 1 h 77"/>
                <a:gd name="T2" fmla="*/ 18 w 120"/>
                <a:gd name="T3" fmla="*/ 7 h 77"/>
                <a:gd name="T4" fmla="*/ 18 w 120"/>
                <a:gd name="T5" fmla="*/ 15 h 77"/>
                <a:gd name="T6" fmla="*/ 8 w 120"/>
                <a:gd name="T7" fmla="*/ 50 h 77"/>
                <a:gd name="T8" fmla="*/ 17 w 120"/>
                <a:gd name="T9" fmla="*/ 41 h 77"/>
                <a:gd name="T10" fmla="*/ 25 w 120"/>
                <a:gd name="T11" fmla="*/ 56 h 77"/>
                <a:gd name="T12" fmla="*/ 18 w 120"/>
                <a:gd name="T13" fmla="*/ 62 h 77"/>
                <a:gd name="T14" fmla="*/ 31 w 120"/>
                <a:gd name="T15" fmla="*/ 75 h 77"/>
                <a:gd name="T16" fmla="*/ 56 w 120"/>
                <a:gd name="T17" fmla="*/ 69 h 77"/>
                <a:gd name="T18" fmla="*/ 62 w 120"/>
                <a:gd name="T19" fmla="*/ 69 h 77"/>
                <a:gd name="T20" fmla="*/ 62 w 120"/>
                <a:gd name="T21" fmla="*/ 69 h 77"/>
                <a:gd name="T22" fmla="*/ 84 w 120"/>
                <a:gd name="T23" fmla="*/ 75 h 77"/>
                <a:gd name="T24" fmla="*/ 99 w 120"/>
                <a:gd name="T25" fmla="*/ 62 h 77"/>
                <a:gd name="T26" fmla="*/ 91 w 120"/>
                <a:gd name="T27" fmla="*/ 55 h 77"/>
                <a:gd name="T28" fmla="*/ 99 w 120"/>
                <a:gd name="T29" fmla="*/ 41 h 77"/>
                <a:gd name="T30" fmla="*/ 108 w 120"/>
                <a:gd name="T31" fmla="*/ 50 h 77"/>
                <a:gd name="T32" fmla="*/ 100 w 120"/>
                <a:gd name="T33" fmla="*/ 14 h 77"/>
                <a:gd name="T34" fmla="*/ 97 w 120"/>
                <a:gd name="T3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77">
                  <a:moveTo>
                    <a:pt x="22" y="1"/>
                  </a:moveTo>
                  <a:cubicBezTo>
                    <a:pt x="22" y="1"/>
                    <a:pt x="18" y="1"/>
                    <a:pt x="18" y="7"/>
                  </a:cubicBezTo>
                  <a:cubicBezTo>
                    <a:pt x="18" y="7"/>
                    <a:pt x="15" y="10"/>
                    <a:pt x="18" y="15"/>
                  </a:cubicBezTo>
                  <a:cubicBezTo>
                    <a:pt x="18" y="15"/>
                    <a:pt x="0" y="30"/>
                    <a:pt x="8" y="50"/>
                  </a:cubicBezTo>
                  <a:cubicBezTo>
                    <a:pt x="8" y="50"/>
                    <a:pt x="16" y="47"/>
                    <a:pt x="17" y="41"/>
                  </a:cubicBezTo>
                  <a:cubicBezTo>
                    <a:pt x="17" y="41"/>
                    <a:pt x="21" y="53"/>
                    <a:pt x="25" y="56"/>
                  </a:cubicBezTo>
                  <a:cubicBezTo>
                    <a:pt x="25" y="56"/>
                    <a:pt x="15" y="60"/>
                    <a:pt x="18" y="62"/>
                  </a:cubicBezTo>
                  <a:cubicBezTo>
                    <a:pt x="18" y="62"/>
                    <a:pt x="10" y="73"/>
                    <a:pt x="31" y="75"/>
                  </a:cubicBezTo>
                  <a:cubicBezTo>
                    <a:pt x="51" y="77"/>
                    <a:pt x="56" y="69"/>
                    <a:pt x="56" y="69"/>
                  </a:cubicBezTo>
                  <a:cubicBezTo>
                    <a:pt x="62" y="69"/>
                    <a:pt x="62" y="69"/>
                    <a:pt x="62" y="69"/>
                  </a:cubicBezTo>
                  <a:cubicBezTo>
                    <a:pt x="62" y="69"/>
                    <a:pt x="62" y="69"/>
                    <a:pt x="62" y="69"/>
                  </a:cubicBezTo>
                  <a:cubicBezTo>
                    <a:pt x="62" y="69"/>
                    <a:pt x="64" y="76"/>
                    <a:pt x="84" y="75"/>
                  </a:cubicBezTo>
                  <a:cubicBezTo>
                    <a:pt x="104" y="75"/>
                    <a:pt x="101" y="64"/>
                    <a:pt x="99" y="62"/>
                  </a:cubicBezTo>
                  <a:cubicBezTo>
                    <a:pt x="99" y="62"/>
                    <a:pt x="102" y="60"/>
                    <a:pt x="91" y="55"/>
                  </a:cubicBezTo>
                  <a:cubicBezTo>
                    <a:pt x="91" y="55"/>
                    <a:pt x="98" y="49"/>
                    <a:pt x="99" y="41"/>
                  </a:cubicBezTo>
                  <a:cubicBezTo>
                    <a:pt x="99" y="41"/>
                    <a:pt x="100" y="47"/>
                    <a:pt x="108" y="50"/>
                  </a:cubicBezTo>
                  <a:cubicBezTo>
                    <a:pt x="108" y="50"/>
                    <a:pt x="120" y="38"/>
                    <a:pt x="100" y="14"/>
                  </a:cubicBezTo>
                  <a:cubicBezTo>
                    <a:pt x="100" y="14"/>
                    <a:pt x="103" y="7"/>
                    <a:pt x="97" y="0"/>
                  </a:cubicBezTo>
                </a:path>
              </a:pathLst>
            </a:custGeom>
            <a:grpFill/>
            <a:ln w="15875" cap="flat">
              <a:noFill/>
              <a:prstDash val="solid"/>
              <a:miter lim="800000"/>
            </a:ln>
          </p:spPr>
          <p:txBody>
            <a:bodyPr vert="horz" wrap="square" lIns="91440" tIns="45720" rIns="91440" bIns="45720" numCol="1" anchor="t" anchorCtr="0" compatLnSpc="1"/>
            <a:lstStyle/>
            <a:p>
              <a:endParaRPr lang="zh-CN" altLang="en-US">
                <a:solidFill>
                  <a:srgbClr val="15F2FA"/>
                </a:solidFill>
              </a:endParaRPr>
            </a:p>
          </p:txBody>
        </p:sp>
      </p:grpSp>
      <p:grpSp>
        <p:nvGrpSpPr>
          <p:cNvPr id="63" name="组合 62"/>
          <p:cNvGrpSpPr/>
          <p:nvPr/>
        </p:nvGrpSpPr>
        <p:grpSpPr>
          <a:xfrm>
            <a:off x="7433115" y="4047025"/>
            <a:ext cx="458378" cy="802161"/>
            <a:chOff x="8737629" y="1197534"/>
            <a:chExt cx="458378" cy="802161"/>
          </a:xfrm>
          <a:solidFill>
            <a:srgbClr val="15F2FA"/>
          </a:solidFill>
        </p:grpSpPr>
        <p:sp>
          <p:nvSpPr>
            <p:cNvPr id="64" name="Oval 468"/>
            <p:cNvSpPr>
              <a:spLocks noChangeArrowheads="1"/>
            </p:cNvSpPr>
            <p:nvPr/>
          </p:nvSpPr>
          <p:spPr bwMode="auto">
            <a:xfrm>
              <a:off x="8812365" y="1197534"/>
              <a:ext cx="356239" cy="341292"/>
            </a:xfrm>
            <a:prstGeom prst="ellipse">
              <a:avLst/>
            </a:prstGeom>
            <a:grpFill/>
            <a:ln w="15875" cap="flat">
              <a:noFill/>
              <a:prstDash val="solid"/>
              <a:miter lim="800000"/>
            </a:ln>
          </p:spPr>
          <p:txBody>
            <a:bodyPr vert="horz" wrap="square" lIns="91440" tIns="45720" rIns="91440" bIns="45720" numCol="1" anchor="t" anchorCtr="0" compatLnSpc="1"/>
            <a:lstStyle/>
            <a:p>
              <a:endParaRPr lang="zh-CN" altLang="en-US">
                <a:solidFill>
                  <a:srgbClr val="15F2FA"/>
                </a:solidFill>
              </a:endParaRPr>
            </a:p>
          </p:txBody>
        </p:sp>
        <p:sp>
          <p:nvSpPr>
            <p:cNvPr id="65" name="Freeform 469"/>
            <p:cNvSpPr/>
            <p:nvPr/>
          </p:nvSpPr>
          <p:spPr bwMode="auto">
            <a:xfrm>
              <a:off x="8737629" y="1538826"/>
              <a:ext cx="254100" cy="460868"/>
            </a:xfrm>
            <a:custGeom>
              <a:avLst/>
              <a:gdLst>
                <a:gd name="T0" fmla="*/ 43 w 43"/>
                <a:gd name="T1" fmla="*/ 0 h 78"/>
                <a:gd name="T2" fmla="*/ 0 w 43"/>
                <a:gd name="T3" fmla="*/ 78 h 78"/>
              </a:gdLst>
              <a:ahLst/>
              <a:cxnLst>
                <a:cxn ang="0">
                  <a:pos x="T0" y="T1"/>
                </a:cxn>
                <a:cxn ang="0">
                  <a:pos x="T2" y="T3"/>
                </a:cxn>
              </a:cxnLst>
              <a:rect l="0" t="0" r="r" b="b"/>
              <a:pathLst>
                <a:path w="43" h="78">
                  <a:moveTo>
                    <a:pt x="43" y="0"/>
                  </a:moveTo>
                  <a:cubicBezTo>
                    <a:pt x="43" y="0"/>
                    <a:pt x="41" y="57"/>
                    <a:pt x="0" y="78"/>
                  </a:cubicBezTo>
                </a:path>
              </a:pathLst>
            </a:custGeom>
            <a:grpFill/>
            <a:ln w="15875" cap="flat">
              <a:noFill/>
              <a:prstDash val="solid"/>
              <a:miter lim="800000"/>
            </a:ln>
          </p:spPr>
          <p:txBody>
            <a:bodyPr vert="horz" wrap="square" lIns="91440" tIns="45720" rIns="91440" bIns="45720" numCol="1" anchor="t" anchorCtr="0" compatLnSpc="1"/>
            <a:lstStyle/>
            <a:p>
              <a:endParaRPr lang="zh-CN" altLang="en-US">
                <a:solidFill>
                  <a:srgbClr val="15F2FA"/>
                </a:solidFill>
              </a:endParaRPr>
            </a:p>
          </p:txBody>
        </p:sp>
        <p:sp>
          <p:nvSpPr>
            <p:cNvPr id="66" name="Freeform 470"/>
            <p:cNvSpPr/>
            <p:nvPr/>
          </p:nvSpPr>
          <p:spPr bwMode="auto">
            <a:xfrm>
              <a:off x="8936924" y="1780471"/>
              <a:ext cx="259083" cy="219224"/>
            </a:xfrm>
            <a:custGeom>
              <a:avLst/>
              <a:gdLst>
                <a:gd name="T0" fmla="*/ 0 w 44"/>
                <a:gd name="T1" fmla="*/ 0 h 37"/>
                <a:gd name="T2" fmla="*/ 26 w 44"/>
                <a:gd name="T3" fmla="*/ 9 h 37"/>
                <a:gd name="T4" fmla="*/ 44 w 44"/>
                <a:gd name="T5" fmla="*/ 37 h 37"/>
              </a:gdLst>
              <a:ahLst/>
              <a:cxnLst>
                <a:cxn ang="0">
                  <a:pos x="T0" y="T1"/>
                </a:cxn>
                <a:cxn ang="0">
                  <a:pos x="T2" y="T3"/>
                </a:cxn>
                <a:cxn ang="0">
                  <a:pos x="T4" y="T5"/>
                </a:cxn>
              </a:cxnLst>
              <a:rect l="0" t="0" r="r" b="b"/>
              <a:pathLst>
                <a:path w="44" h="37">
                  <a:moveTo>
                    <a:pt x="0" y="0"/>
                  </a:moveTo>
                  <a:cubicBezTo>
                    <a:pt x="26" y="9"/>
                    <a:pt x="26" y="9"/>
                    <a:pt x="26" y="9"/>
                  </a:cubicBezTo>
                  <a:cubicBezTo>
                    <a:pt x="26" y="9"/>
                    <a:pt x="26" y="30"/>
                    <a:pt x="44" y="37"/>
                  </a:cubicBezTo>
                </a:path>
              </a:pathLst>
            </a:custGeom>
            <a:grpFill/>
            <a:ln w="15875" cap="flat">
              <a:noFill/>
              <a:prstDash val="solid"/>
              <a:miter lim="800000"/>
            </a:ln>
          </p:spPr>
          <p:txBody>
            <a:bodyPr vert="horz" wrap="square" lIns="91440" tIns="45720" rIns="91440" bIns="45720" numCol="1" anchor="t" anchorCtr="0" compatLnSpc="1"/>
            <a:lstStyle/>
            <a:p>
              <a:endParaRPr lang="zh-CN" altLang="en-US">
                <a:solidFill>
                  <a:srgbClr val="15F2FA"/>
                </a:solidFill>
              </a:endParaRPr>
            </a:p>
          </p:txBody>
        </p:sp>
        <p:sp>
          <p:nvSpPr>
            <p:cNvPr id="67" name="Freeform 471"/>
            <p:cNvSpPr/>
            <p:nvPr/>
          </p:nvSpPr>
          <p:spPr bwMode="auto">
            <a:xfrm>
              <a:off x="8767523" y="1593632"/>
              <a:ext cx="401080" cy="146980"/>
            </a:xfrm>
            <a:custGeom>
              <a:avLst/>
              <a:gdLst>
                <a:gd name="T0" fmla="*/ 0 w 68"/>
                <a:gd name="T1" fmla="*/ 15 h 25"/>
                <a:gd name="T2" fmla="*/ 14 w 68"/>
                <a:gd name="T3" fmla="*/ 0 h 25"/>
                <a:gd name="T4" fmla="*/ 38 w 68"/>
                <a:gd name="T5" fmla="*/ 0 h 25"/>
                <a:gd name="T6" fmla="*/ 68 w 68"/>
                <a:gd name="T7" fmla="*/ 25 h 25"/>
              </a:gdLst>
              <a:ahLst/>
              <a:cxnLst>
                <a:cxn ang="0">
                  <a:pos x="T0" y="T1"/>
                </a:cxn>
                <a:cxn ang="0">
                  <a:pos x="T2" y="T3"/>
                </a:cxn>
                <a:cxn ang="0">
                  <a:pos x="T4" y="T5"/>
                </a:cxn>
                <a:cxn ang="0">
                  <a:pos x="T6" y="T7"/>
                </a:cxn>
              </a:cxnLst>
              <a:rect l="0" t="0" r="r" b="b"/>
              <a:pathLst>
                <a:path w="68" h="25">
                  <a:moveTo>
                    <a:pt x="0" y="15"/>
                  </a:moveTo>
                  <a:cubicBezTo>
                    <a:pt x="13" y="13"/>
                    <a:pt x="14" y="0"/>
                    <a:pt x="14" y="0"/>
                  </a:cubicBezTo>
                  <a:cubicBezTo>
                    <a:pt x="38" y="0"/>
                    <a:pt x="38" y="0"/>
                    <a:pt x="38" y="0"/>
                  </a:cubicBezTo>
                  <a:cubicBezTo>
                    <a:pt x="38" y="0"/>
                    <a:pt x="52" y="24"/>
                    <a:pt x="68" y="25"/>
                  </a:cubicBezTo>
                </a:path>
              </a:pathLst>
            </a:custGeom>
            <a:grpFill/>
            <a:ln w="15875" cap="flat">
              <a:noFill/>
              <a:prstDash val="solid"/>
              <a:miter lim="800000"/>
            </a:ln>
          </p:spPr>
          <p:txBody>
            <a:bodyPr vert="horz" wrap="square" lIns="91440" tIns="45720" rIns="91440" bIns="45720" numCol="1" anchor="t" anchorCtr="0" compatLnSpc="1"/>
            <a:lstStyle/>
            <a:p>
              <a:endParaRPr lang="zh-CN" altLang="en-US">
                <a:solidFill>
                  <a:srgbClr val="15F2FA"/>
                </a:solidFill>
              </a:endParaRPr>
            </a:p>
          </p:txBody>
        </p:sp>
      </p:grpSp>
      <p:grpSp>
        <p:nvGrpSpPr>
          <p:cNvPr id="68" name="组合 67"/>
          <p:cNvGrpSpPr/>
          <p:nvPr/>
        </p:nvGrpSpPr>
        <p:grpSpPr>
          <a:xfrm>
            <a:off x="10325649" y="4047025"/>
            <a:ext cx="690056" cy="824581"/>
            <a:chOff x="6326166" y="4533226"/>
            <a:chExt cx="690056" cy="824581"/>
          </a:xfrm>
          <a:solidFill>
            <a:srgbClr val="15F2FA"/>
          </a:solidFill>
        </p:grpSpPr>
        <p:sp>
          <p:nvSpPr>
            <p:cNvPr id="69" name="Freeform 609"/>
            <p:cNvSpPr/>
            <p:nvPr/>
          </p:nvSpPr>
          <p:spPr bwMode="auto">
            <a:xfrm>
              <a:off x="6326166" y="4817220"/>
              <a:ext cx="134524" cy="371187"/>
            </a:xfrm>
            <a:custGeom>
              <a:avLst/>
              <a:gdLst>
                <a:gd name="T0" fmla="*/ 23 w 23"/>
                <a:gd name="T1" fmla="*/ 54 h 63"/>
                <a:gd name="T2" fmla="*/ 12 w 23"/>
                <a:gd name="T3" fmla="*/ 63 h 63"/>
                <a:gd name="T4" fmla="*/ 12 w 23"/>
                <a:gd name="T5" fmla="*/ 63 h 63"/>
                <a:gd name="T6" fmla="*/ 0 w 23"/>
                <a:gd name="T7" fmla="*/ 54 h 63"/>
                <a:gd name="T8" fmla="*/ 0 w 23"/>
                <a:gd name="T9" fmla="*/ 9 h 63"/>
                <a:gd name="T10" fmla="*/ 12 w 23"/>
                <a:gd name="T11" fmla="*/ 0 h 63"/>
                <a:gd name="T12" fmla="*/ 12 w 23"/>
                <a:gd name="T13" fmla="*/ 0 h 63"/>
                <a:gd name="T14" fmla="*/ 23 w 23"/>
                <a:gd name="T15" fmla="*/ 9 h 63"/>
                <a:gd name="T16" fmla="*/ 23 w 23"/>
                <a:gd name="T17" fmla="*/ 5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3">
                  <a:moveTo>
                    <a:pt x="23" y="54"/>
                  </a:moveTo>
                  <a:cubicBezTo>
                    <a:pt x="23" y="59"/>
                    <a:pt x="18" y="63"/>
                    <a:pt x="12" y="63"/>
                  </a:cubicBezTo>
                  <a:cubicBezTo>
                    <a:pt x="12" y="63"/>
                    <a:pt x="12" y="63"/>
                    <a:pt x="12" y="63"/>
                  </a:cubicBezTo>
                  <a:cubicBezTo>
                    <a:pt x="5" y="63"/>
                    <a:pt x="0" y="59"/>
                    <a:pt x="0" y="54"/>
                  </a:cubicBezTo>
                  <a:cubicBezTo>
                    <a:pt x="0" y="9"/>
                    <a:pt x="0" y="9"/>
                    <a:pt x="0" y="9"/>
                  </a:cubicBezTo>
                  <a:cubicBezTo>
                    <a:pt x="0" y="4"/>
                    <a:pt x="5" y="0"/>
                    <a:pt x="12" y="0"/>
                  </a:cubicBezTo>
                  <a:cubicBezTo>
                    <a:pt x="12" y="0"/>
                    <a:pt x="12" y="0"/>
                    <a:pt x="12" y="0"/>
                  </a:cubicBezTo>
                  <a:cubicBezTo>
                    <a:pt x="18" y="0"/>
                    <a:pt x="23" y="4"/>
                    <a:pt x="23" y="9"/>
                  </a:cubicBezTo>
                  <a:lnTo>
                    <a:pt x="23" y="54"/>
                  </a:lnTo>
                  <a:close/>
                </a:path>
              </a:pathLst>
            </a:custGeom>
            <a:grpFill/>
            <a:ln w="15875" cap="flat">
              <a:noFill/>
              <a:prstDash val="solid"/>
              <a:miter lim="800000"/>
            </a:ln>
          </p:spPr>
          <p:txBody>
            <a:bodyPr vert="horz" wrap="square" lIns="91440" tIns="45720" rIns="91440" bIns="45720" numCol="1" anchor="t" anchorCtr="0" compatLnSpc="1"/>
            <a:lstStyle/>
            <a:p>
              <a:endParaRPr lang="zh-CN" altLang="en-US">
                <a:solidFill>
                  <a:srgbClr val="15F2FA"/>
                </a:solidFill>
              </a:endParaRPr>
            </a:p>
          </p:txBody>
        </p:sp>
        <p:sp>
          <p:nvSpPr>
            <p:cNvPr id="70" name="Freeform 610"/>
            <p:cNvSpPr/>
            <p:nvPr/>
          </p:nvSpPr>
          <p:spPr bwMode="auto">
            <a:xfrm>
              <a:off x="6478127" y="4533226"/>
              <a:ext cx="538095" cy="824581"/>
            </a:xfrm>
            <a:custGeom>
              <a:avLst/>
              <a:gdLst>
                <a:gd name="T0" fmla="*/ 0 w 91"/>
                <a:gd name="T1" fmla="*/ 57 h 140"/>
                <a:gd name="T2" fmla="*/ 20 w 91"/>
                <a:gd name="T3" fmla="*/ 34 h 140"/>
                <a:gd name="T4" fmla="*/ 53 w 91"/>
                <a:gd name="T5" fmla="*/ 15 h 140"/>
                <a:gd name="T6" fmla="*/ 72 w 91"/>
                <a:gd name="T7" fmla="*/ 15 h 140"/>
                <a:gd name="T8" fmla="*/ 51 w 91"/>
                <a:gd name="T9" fmla="*/ 47 h 140"/>
                <a:gd name="T10" fmla="*/ 79 w 91"/>
                <a:gd name="T11" fmla="*/ 47 h 140"/>
                <a:gd name="T12" fmla="*/ 79 w 91"/>
                <a:gd name="T13" fmla="*/ 62 h 140"/>
                <a:gd name="T14" fmla="*/ 80 w 91"/>
                <a:gd name="T15" fmla="*/ 81 h 140"/>
                <a:gd name="T16" fmla="*/ 79 w 91"/>
                <a:gd name="T17" fmla="*/ 97 h 140"/>
                <a:gd name="T18" fmla="*/ 78 w 91"/>
                <a:gd name="T19" fmla="*/ 110 h 140"/>
                <a:gd name="T20" fmla="*/ 0 w 91"/>
                <a:gd name="T21" fmla="*/ 9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140">
                  <a:moveTo>
                    <a:pt x="0" y="57"/>
                  </a:moveTo>
                  <a:cubicBezTo>
                    <a:pt x="20" y="34"/>
                    <a:pt x="20" y="34"/>
                    <a:pt x="20" y="34"/>
                  </a:cubicBezTo>
                  <a:cubicBezTo>
                    <a:pt x="20" y="34"/>
                    <a:pt x="40" y="37"/>
                    <a:pt x="53" y="15"/>
                  </a:cubicBezTo>
                  <a:cubicBezTo>
                    <a:pt x="53" y="15"/>
                    <a:pt x="63" y="0"/>
                    <a:pt x="72" y="15"/>
                  </a:cubicBezTo>
                  <a:cubicBezTo>
                    <a:pt x="80" y="30"/>
                    <a:pt x="51" y="47"/>
                    <a:pt x="51" y="47"/>
                  </a:cubicBezTo>
                  <a:cubicBezTo>
                    <a:pt x="79" y="47"/>
                    <a:pt x="79" y="47"/>
                    <a:pt x="79" y="47"/>
                  </a:cubicBezTo>
                  <a:cubicBezTo>
                    <a:pt x="79" y="47"/>
                    <a:pt x="89" y="53"/>
                    <a:pt x="79" y="62"/>
                  </a:cubicBezTo>
                  <a:cubicBezTo>
                    <a:pt x="79" y="62"/>
                    <a:pt x="91" y="69"/>
                    <a:pt x="80" y="81"/>
                  </a:cubicBezTo>
                  <a:cubicBezTo>
                    <a:pt x="80" y="81"/>
                    <a:pt x="90" y="86"/>
                    <a:pt x="79" y="97"/>
                  </a:cubicBezTo>
                  <a:cubicBezTo>
                    <a:pt x="79" y="97"/>
                    <a:pt x="91" y="103"/>
                    <a:pt x="78" y="110"/>
                  </a:cubicBezTo>
                  <a:cubicBezTo>
                    <a:pt x="78" y="110"/>
                    <a:pt x="0" y="140"/>
                    <a:pt x="0" y="97"/>
                  </a:cubicBezTo>
                </a:path>
              </a:pathLst>
            </a:custGeom>
            <a:grpFill/>
            <a:ln w="15875" cap="flat">
              <a:noFill/>
              <a:prstDash val="solid"/>
              <a:miter lim="800000"/>
            </a:ln>
          </p:spPr>
          <p:txBody>
            <a:bodyPr vert="horz" wrap="square" lIns="91440" tIns="45720" rIns="91440" bIns="45720" numCol="1" anchor="t" anchorCtr="0" compatLnSpc="1"/>
            <a:lstStyle/>
            <a:p>
              <a:endParaRPr lang="zh-CN" altLang="en-US">
                <a:solidFill>
                  <a:srgbClr val="15F2FA"/>
                </a:solidFill>
              </a:endParaRPr>
            </a:p>
          </p:txBody>
        </p:sp>
      </p:grpSp>
      <p:grpSp>
        <p:nvGrpSpPr>
          <p:cNvPr id="71" name="组合 70"/>
          <p:cNvGrpSpPr/>
          <p:nvPr/>
        </p:nvGrpSpPr>
        <p:grpSpPr>
          <a:xfrm>
            <a:off x="4604779" y="40755"/>
            <a:ext cx="3057525" cy="1144939"/>
            <a:chOff x="4582596" y="174658"/>
            <a:chExt cx="3057525" cy="1144939"/>
          </a:xfrm>
        </p:grpSpPr>
        <p:sp>
          <p:nvSpPr>
            <p:cNvPr id="72" name="文本框 71"/>
            <p:cNvSpPr txBox="1"/>
            <p:nvPr/>
          </p:nvSpPr>
          <p:spPr>
            <a:xfrm>
              <a:off x="4582596" y="174658"/>
              <a:ext cx="3057525" cy="707886"/>
            </a:xfrm>
            <a:prstGeom prst="rect">
              <a:avLst/>
            </a:prstGeom>
            <a:noFill/>
          </p:spPr>
          <p:txBody>
            <a:bodyPr wrap="square" rtlCol="0">
              <a:spAutoFit/>
            </a:bodyPr>
            <a:lstStyle/>
            <a:p>
              <a:pPr algn="ctr"/>
              <a:r>
                <a:rPr lang="zh-CN" altLang="en-US" sz="4000" b="1" dirty="0">
                  <a:solidFill>
                    <a:srgbClr val="15F2FA"/>
                  </a:solidFill>
                  <a:latin typeface="微软雅黑" panose="020B0503020204020204" charset="-122"/>
                  <a:ea typeface="微软雅黑" panose="020B0503020204020204" charset="-122"/>
                </a:rPr>
                <a:t>目录</a:t>
              </a:r>
            </a:p>
          </p:txBody>
        </p:sp>
        <p:sp>
          <p:nvSpPr>
            <p:cNvPr id="73" name="文本框 72"/>
            <p:cNvSpPr txBox="1"/>
            <p:nvPr/>
          </p:nvSpPr>
          <p:spPr>
            <a:xfrm>
              <a:off x="4598925" y="950265"/>
              <a:ext cx="3033485" cy="369332"/>
            </a:xfrm>
            <a:prstGeom prst="rect">
              <a:avLst/>
            </a:prstGeom>
            <a:noFill/>
          </p:spPr>
          <p:txBody>
            <a:bodyPr wrap="square" rtlCol="0">
              <a:spAutoFit/>
            </a:bodyPr>
            <a:lstStyle/>
            <a:p>
              <a:pPr algn="ctr"/>
              <a:r>
                <a:rPr lang="en-US" altLang="zh-CN" dirty="0">
                  <a:solidFill>
                    <a:srgbClr val="15F2FA"/>
                  </a:solidFill>
                  <a:latin typeface="微软雅黑" panose="020B0503020204020204" charset="-122"/>
                  <a:ea typeface="微软雅黑" panose="020B0503020204020204" charset="-122"/>
                </a:rPr>
                <a:t>contents</a:t>
              </a:r>
            </a:p>
          </p:txBody>
        </p:sp>
      </p:grpSp>
      <p:sp>
        <p:nvSpPr>
          <p:cNvPr id="74" name="弧形 73"/>
          <p:cNvSpPr/>
          <p:nvPr/>
        </p:nvSpPr>
        <p:spPr>
          <a:xfrm>
            <a:off x="4710239" y="-1423302"/>
            <a:ext cx="2846604" cy="2846604"/>
          </a:xfrm>
          <a:prstGeom prst="arc">
            <a:avLst>
              <a:gd name="adj1" fmla="val 78771"/>
              <a:gd name="adj2" fmla="val 10862926"/>
            </a:avLst>
          </a:prstGeom>
          <a:ln w="28575">
            <a:solidFill>
              <a:srgbClr val="15F2F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15F2FA"/>
              </a:solidFill>
            </a:endParaRPr>
          </a:p>
        </p:txBody>
      </p:sp>
    </p:spTree>
  </p:cSld>
  <p:clrMapOvr>
    <a:masterClrMapping/>
  </p:clrMapOvr>
  <p:transition advTm="2621">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1000"/>
                                        <p:tgtEl>
                                          <p:spTgt spid="74"/>
                                        </p:tgtEl>
                                      </p:cBhvr>
                                    </p:animEffect>
                                    <p:anim calcmode="lin" valueType="num">
                                      <p:cBhvr>
                                        <p:cTn id="13" dur="1000" fill="hold"/>
                                        <p:tgtEl>
                                          <p:spTgt spid="74"/>
                                        </p:tgtEl>
                                        <p:attrNameLst>
                                          <p:attrName>ppt_x</p:attrName>
                                        </p:attrNameLst>
                                      </p:cBhvr>
                                      <p:tavLst>
                                        <p:tav tm="0">
                                          <p:val>
                                            <p:strVal val="#ppt_x"/>
                                          </p:val>
                                        </p:tav>
                                        <p:tav tm="100000">
                                          <p:val>
                                            <p:strVal val="#ppt_x"/>
                                          </p:val>
                                        </p:tav>
                                      </p:tavLst>
                                    </p:anim>
                                    <p:anim calcmode="lin" valueType="num">
                                      <p:cBhvr>
                                        <p:cTn id="14" dur="1000" fill="hold"/>
                                        <p:tgtEl>
                                          <p:spTgt spid="7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p:cTn id="18" dur="1000" fill="hold"/>
                                        <p:tgtEl>
                                          <p:spTgt spid="43"/>
                                        </p:tgtEl>
                                        <p:attrNameLst>
                                          <p:attrName>ppt_w</p:attrName>
                                        </p:attrNameLst>
                                      </p:cBhvr>
                                      <p:tavLst>
                                        <p:tav tm="0">
                                          <p:val>
                                            <p:fltVal val="0"/>
                                          </p:val>
                                        </p:tav>
                                        <p:tav tm="100000">
                                          <p:val>
                                            <p:strVal val="#ppt_w"/>
                                          </p:val>
                                        </p:tav>
                                      </p:tavLst>
                                    </p:anim>
                                    <p:anim calcmode="lin" valueType="num">
                                      <p:cBhvr>
                                        <p:cTn id="19" dur="1000" fill="hold"/>
                                        <p:tgtEl>
                                          <p:spTgt spid="43"/>
                                        </p:tgtEl>
                                        <p:attrNameLst>
                                          <p:attrName>ppt_h</p:attrName>
                                        </p:attrNameLst>
                                      </p:cBhvr>
                                      <p:tavLst>
                                        <p:tav tm="0">
                                          <p:val>
                                            <p:fltVal val="0"/>
                                          </p:val>
                                        </p:tav>
                                        <p:tav tm="100000">
                                          <p:val>
                                            <p:strVal val="#ppt_h"/>
                                          </p:val>
                                        </p:tav>
                                      </p:tavLst>
                                    </p:anim>
                                    <p:animEffect transition="in" filter="fade">
                                      <p:cBhvr>
                                        <p:cTn id="20" dur="1000"/>
                                        <p:tgtEl>
                                          <p:spTgt spid="4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Effect transition="in" filter="fade">
                                      <p:cBhvr>
                                        <p:cTn id="25" dur="1000"/>
                                        <p:tgtEl>
                                          <p:spTgt spid="44"/>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p:cTn id="28" dur="1000" fill="hold"/>
                                        <p:tgtEl>
                                          <p:spTgt spid="45"/>
                                        </p:tgtEl>
                                        <p:attrNameLst>
                                          <p:attrName>ppt_w</p:attrName>
                                        </p:attrNameLst>
                                      </p:cBhvr>
                                      <p:tavLst>
                                        <p:tav tm="0">
                                          <p:val>
                                            <p:fltVal val="0"/>
                                          </p:val>
                                        </p:tav>
                                        <p:tav tm="100000">
                                          <p:val>
                                            <p:strVal val="#ppt_w"/>
                                          </p:val>
                                        </p:tav>
                                      </p:tavLst>
                                    </p:anim>
                                    <p:anim calcmode="lin" valueType="num">
                                      <p:cBhvr>
                                        <p:cTn id="29" dur="1000" fill="hold"/>
                                        <p:tgtEl>
                                          <p:spTgt spid="45"/>
                                        </p:tgtEl>
                                        <p:attrNameLst>
                                          <p:attrName>ppt_h</p:attrName>
                                        </p:attrNameLst>
                                      </p:cBhvr>
                                      <p:tavLst>
                                        <p:tav tm="0">
                                          <p:val>
                                            <p:fltVal val="0"/>
                                          </p:val>
                                        </p:tav>
                                        <p:tav tm="100000">
                                          <p:val>
                                            <p:strVal val="#ppt_h"/>
                                          </p:val>
                                        </p:tav>
                                      </p:tavLst>
                                    </p:anim>
                                    <p:animEffect transition="in" filter="fade">
                                      <p:cBhvr>
                                        <p:cTn id="30" dur="1000"/>
                                        <p:tgtEl>
                                          <p:spTgt spid="45"/>
                                        </p:tgtEl>
                                      </p:cBhvr>
                                    </p:animEffect>
                                  </p:childTnLst>
                                </p:cTn>
                              </p:par>
                              <p:par>
                                <p:cTn id="31" presetID="53" presetClass="entr" presetSubtype="16"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1000" fill="hold"/>
                                        <p:tgtEl>
                                          <p:spTgt spid="46"/>
                                        </p:tgtEl>
                                        <p:attrNameLst>
                                          <p:attrName>ppt_w</p:attrName>
                                        </p:attrNameLst>
                                      </p:cBhvr>
                                      <p:tavLst>
                                        <p:tav tm="0">
                                          <p:val>
                                            <p:fltVal val="0"/>
                                          </p:val>
                                        </p:tav>
                                        <p:tav tm="100000">
                                          <p:val>
                                            <p:strVal val="#ppt_w"/>
                                          </p:val>
                                        </p:tav>
                                      </p:tavLst>
                                    </p:anim>
                                    <p:anim calcmode="lin" valueType="num">
                                      <p:cBhvr>
                                        <p:cTn id="34" dur="1000" fill="hold"/>
                                        <p:tgtEl>
                                          <p:spTgt spid="46"/>
                                        </p:tgtEl>
                                        <p:attrNameLst>
                                          <p:attrName>ppt_h</p:attrName>
                                        </p:attrNameLst>
                                      </p:cBhvr>
                                      <p:tavLst>
                                        <p:tav tm="0">
                                          <p:val>
                                            <p:fltVal val="0"/>
                                          </p:val>
                                        </p:tav>
                                        <p:tav tm="100000">
                                          <p:val>
                                            <p:strVal val="#ppt_h"/>
                                          </p:val>
                                        </p:tav>
                                      </p:tavLst>
                                    </p:anim>
                                    <p:animEffect transition="in" filter="fade">
                                      <p:cBhvr>
                                        <p:cTn id="35" dur="1000"/>
                                        <p:tgtEl>
                                          <p:spTgt spid="46"/>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51"/>
                                        </p:tgtEl>
                                        <p:attrNameLst>
                                          <p:attrName>style.visibility</p:attrName>
                                        </p:attrNameLst>
                                      </p:cBhvr>
                                      <p:to>
                                        <p:strVal val="visible"/>
                                      </p:to>
                                    </p:set>
                                    <p:anim calcmode="lin" valueType="num">
                                      <p:cBhvr>
                                        <p:cTn id="38" dur="1000" fill="hold"/>
                                        <p:tgtEl>
                                          <p:spTgt spid="51"/>
                                        </p:tgtEl>
                                        <p:attrNameLst>
                                          <p:attrName>ppt_w</p:attrName>
                                        </p:attrNameLst>
                                      </p:cBhvr>
                                      <p:tavLst>
                                        <p:tav tm="0">
                                          <p:val>
                                            <p:fltVal val="0"/>
                                          </p:val>
                                        </p:tav>
                                        <p:tav tm="100000">
                                          <p:val>
                                            <p:strVal val="#ppt_w"/>
                                          </p:val>
                                        </p:tav>
                                      </p:tavLst>
                                    </p:anim>
                                    <p:anim calcmode="lin" valueType="num">
                                      <p:cBhvr>
                                        <p:cTn id="39" dur="1000" fill="hold"/>
                                        <p:tgtEl>
                                          <p:spTgt spid="51"/>
                                        </p:tgtEl>
                                        <p:attrNameLst>
                                          <p:attrName>ppt_h</p:attrName>
                                        </p:attrNameLst>
                                      </p:cBhvr>
                                      <p:tavLst>
                                        <p:tav tm="0">
                                          <p:val>
                                            <p:fltVal val="0"/>
                                          </p:val>
                                        </p:tav>
                                        <p:tav tm="100000">
                                          <p:val>
                                            <p:strVal val="#ppt_h"/>
                                          </p:val>
                                        </p:tav>
                                      </p:tavLst>
                                    </p:anim>
                                    <p:animEffect transition="in" filter="fade">
                                      <p:cBhvr>
                                        <p:cTn id="40" dur="1000"/>
                                        <p:tgtEl>
                                          <p:spTgt spid="51"/>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p:cTn id="43" dur="1000" fill="hold"/>
                                        <p:tgtEl>
                                          <p:spTgt spid="52"/>
                                        </p:tgtEl>
                                        <p:attrNameLst>
                                          <p:attrName>ppt_w</p:attrName>
                                        </p:attrNameLst>
                                      </p:cBhvr>
                                      <p:tavLst>
                                        <p:tav tm="0">
                                          <p:val>
                                            <p:fltVal val="0"/>
                                          </p:val>
                                        </p:tav>
                                        <p:tav tm="100000">
                                          <p:val>
                                            <p:strVal val="#ppt_w"/>
                                          </p:val>
                                        </p:tav>
                                      </p:tavLst>
                                    </p:anim>
                                    <p:anim calcmode="lin" valueType="num">
                                      <p:cBhvr>
                                        <p:cTn id="44" dur="1000" fill="hold"/>
                                        <p:tgtEl>
                                          <p:spTgt spid="52"/>
                                        </p:tgtEl>
                                        <p:attrNameLst>
                                          <p:attrName>ppt_h</p:attrName>
                                        </p:attrNameLst>
                                      </p:cBhvr>
                                      <p:tavLst>
                                        <p:tav tm="0">
                                          <p:val>
                                            <p:fltVal val="0"/>
                                          </p:val>
                                        </p:tav>
                                        <p:tav tm="100000">
                                          <p:val>
                                            <p:strVal val="#ppt_h"/>
                                          </p:val>
                                        </p:tav>
                                      </p:tavLst>
                                    </p:anim>
                                    <p:animEffect transition="in" filter="fade">
                                      <p:cBhvr>
                                        <p:cTn id="45" dur="1000"/>
                                        <p:tgtEl>
                                          <p:spTgt spid="5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53"/>
                                        </p:tgtEl>
                                        <p:attrNameLst>
                                          <p:attrName>style.visibility</p:attrName>
                                        </p:attrNameLst>
                                      </p:cBhvr>
                                      <p:to>
                                        <p:strVal val="visible"/>
                                      </p:to>
                                    </p:set>
                                    <p:anim calcmode="lin" valueType="num">
                                      <p:cBhvr>
                                        <p:cTn id="48" dur="1000" fill="hold"/>
                                        <p:tgtEl>
                                          <p:spTgt spid="53"/>
                                        </p:tgtEl>
                                        <p:attrNameLst>
                                          <p:attrName>ppt_w</p:attrName>
                                        </p:attrNameLst>
                                      </p:cBhvr>
                                      <p:tavLst>
                                        <p:tav tm="0">
                                          <p:val>
                                            <p:fltVal val="0"/>
                                          </p:val>
                                        </p:tav>
                                        <p:tav tm="100000">
                                          <p:val>
                                            <p:strVal val="#ppt_w"/>
                                          </p:val>
                                        </p:tav>
                                      </p:tavLst>
                                    </p:anim>
                                    <p:anim calcmode="lin" valueType="num">
                                      <p:cBhvr>
                                        <p:cTn id="49" dur="1000" fill="hold"/>
                                        <p:tgtEl>
                                          <p:spTgt spid="53"/>
                                        </p:tgtEl>
                                        <p:attrNameLst>
                                          <p:attrName>ppt_h</p:attrName>
                                        </p:attrNameLst>
                                      </p:cBhvr>
                                      <p:tavLst>
                                        <p:tav tm="0">
                                          <p:val>
                                            <p:fltVal val="0"/>
                                          </p:val>
                                        </p:tav>
                                        <p:tav tm="100000">
                                          <p:val>
                                            <p:strVal val="#ppt_h"/>
                                          </p:val>
                                        </p:tav>
                                      </p:tavLst>
                                    </p:anim>
                                    <p:animEffect transition="in" filter="fade">
                                      <p:cBhvr>
                                        <p:cTn id="50" dur="1000"/>
                                        <p:tgtEl>
                                          <p:spTgt spid="5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Effect transition="in" filter="fade">
                                      <p:cBhvr>
                                        <p:cTn id="55" dur="1000"/>
                                        <p:tgtEl>
                                          <p:spTgt spid="5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55"/>
                                        </p:tgtEl>
                                        <p:attrNameLst>
                                          <p:attrName>style.visibility</p:attrName>
                                        </p:attrNameLst>
                                      </p:cBhvr>
                                      <p:to>
                                        <p:strVal val="visible"/>
                                      </p:to>
                                    </p:set>
                                    <p:anim calcmode="lin" valueType="num">
                                      <p:cBhvr>
                                        <p:cTn id="58" dur="1000" fill="hold"/>
                                        <p:tgtEl>
                                          <p:spTgt spid="55"/>
                                        </p:tgtEl>
                                        <p:attrNameLst>
                                          <p:attrName>ppt_w</p:attrName>
                                        </p:attrNameLst>
                                      </p:cBhvr>
                                      <p:tavLst>
                                        <p:tav tm="0">
                                          <p:val>
                                            <p:fltVal val="0"/>
                                          </p:val>
                                        </p:tav>
                                        <p:tav tm="100000">
                                          <p:val>
                                            <p:strVal val="#ppt_w"/>
                                          </p:val>
                                        </p:tav>
                                      </p:tavLst>
                                    </p:anim>
                                    <p:anim calcmode="lin" valueType="num">
                                      <p:cBhvr>
                                        <p:cTn id="59" dur="1000" fill="hold"/>
                                        <p:tgtEl>
                                          <p:spTgt spid="55"/>
                                        </p:tgtEl>
                                        <p:attrNameLst>
                                          <p:attrName>ppt_h</p:attrName>
                                        </p:attrNameLst>
                                      </p:cBhvr>
                                      <p:tavLst>
                                        <p:tav tm="0">
                                          <p:val>
                                            <p:fltVal val="0"/>
                                          </p:val>
                                        </p:tav>
                                        <p:tav tm="100000">
                                          <p:val>
                                            <p:strVal val="#ppt_h"/>
                                          </p:val>
                                        </p:tav>
                                      </p:tavLst>
                                    </p:anim>
                                    <p:animEffect transition="in" filter="fade">
                                      <p:cBhvr>
                                        <p:cTn id="60" dur="1000"/>
                                        <p:tgtEl>
                                          <p:spTgt spid="55"/>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Effect transition="in" filter="fade">
                                      <p:cBhvr>
                                        <p:cTn id="65" dur="1000"/>
                                        <p:tgtEl>
                                          <p:spTgt spid="5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7"/>
                                        </p:tgtEl>
                                        <p:attrNameLst>
                                          <p:attrName>style.visibility</p:attrName>
                                        </p:attrNameLst>
                                      </p:cBhvr>
                                      <p:to>
                                        <p:strVal val="visible"/>
                                      </p:to>
                                    </p:set>
                                    <p:anim calcmode="lin" valueType="num">
                                      <p:cBhvr>
                                        <p:cTn id="68" dur="1000" fill="hold"/>
                                        <p:tgtEl>
                                          <p:spTgt spid="57"/>
                                        </p:tgtEl>
                                        <p:attrNameLst>
                                          <p:attrName>ppt_w</p:attrName>
                                        </p:attrNameLst>
                                      </p:cBhvr>
                                      <p:tavLst>
                                        <p:tav tm="0">
                                          <p:val>
                                            <p:fltVal val="0"/>
                                          </p:val>
                                        </p:tav>
                                        <p:tav tm="100000">
                                          <p:val>
                                            <p:strVal val="#ppt_w"/>
                                          </p:val>
                                        </p:tav>
                                      </p:tavLst>
                                    </p:anim>
                                    <p:anim calcmode="lin" valueType="num">
                                      <p:cBhvr>
                                        <p:cTn id="69" dur="1000" fill="hold"/>
                                        <p:tgtEl>
                                          <p:spTgt spid="57"/>
                                        </p:tgtEl>
                                        <p:attrNameLst>
                                          <p:attrName>ppt_h</p:attrName>
                                        </p:attrNameLst>
                                      </p:cBhvr>
                                      <p:tavLst>
                                        <p:tav tm="0">
                                          <p:val>
                                            <p:fltVal val="0"/>
                                          </p:val>
                                        </p:tav>
                                        <p:tav tm="100000">
                                          <p:val>
                                            <p:strVal val="#ppt_h"/>
                                          </p:val>
                                        </p:tav>
                                      </p:tavLst>
                                    </p:anim>
                                    <p:animEffect transition="in" filter="fade">
                                      <p:cBhvr>
                                        <p:cTn id="70" dur="1000"/>
                                        <p:tgtEl>
                                          <p:spTgt spid="57"/>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58"/>
                                        </p:tgtEl>
                                        <p:attrNameLst>
                                          <p:attrName>style.visibility</p:attrName>
                                        </p:attrNameLst>
                                      </p:cBhvr>
                                      <p:to>
                                        <p:strVal val="visible"/>
                                      </p:to>
                                    </p:set>
                                    <p:anim calcmode="lin" valueType="num">
                                      <p:cBhvr>
                                        <p:cTn id="73" dur="1000" fill="hold"/>
                                        <p:tgtEl>
                                          <p:spTgt spid="58"/>
                                        </p:tgtEl>
                                        <p:attrNameLst>
                                          <p:attrName>ppt_w</p:attrName>
                                        </p:attrNameLst>
                                      </p:cBhvr>
                                      <p:tavLst>
                                        <p:tav tm="0">
                                          <p:val>
                                            <p:fltVal val="0"/>
                                          </p:val>
                                        </p:tav>
                                        <p:tav tm="100000">
                                          <p:val>
                                            <p:strVal val="#ppt_w"/>
                                          </p:val>
                                        </p:tav>
                                      </p:tavLst>
                                    </p:anim>
                                    <p:anim calcmode="lin" valueType="num">
                                      <p:cBhvr>
                                        <p:cTn id="74" dur="1000" fill="hold"/>
                                        <p:tgtEl>
                                          <p:spTgt spid="58"/>
                                        </p:tgtEl>
                                        <p:attrNameLst>
                                          <p:attrName>ppt_h</p:attrName>
                                        </p:attrNameLst>
                                      </p:cBhvr>
                                      <p:tavLst>
                                        <p:tav tm="0">
                                          <p:val>
                                            <p:fltVal val="0"/>
                                          </p:val>
                                        </p:tav>
                                        <p:tav tm="100000">
                                          <p:val>
                                            <p:strVal val="#ppt_h"/>
                                          </p:val>
                                        </p:tav>
                                      </p:tavLst>
                                    </p:anim>
                                    <p:animEffect transition="in" filter="fade">
                                      <p:cBhvr>
                                        <p:cTn id="75" dur="1000"/>
                                        <p:tgtEl>
                                          <p:spTgt spid="58"/>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1000" fill="hold"/>
                                        <p:tgtEl>
                                          <p:spTgt spid="59"/>
                                        </p:tgtEl>
                                        <p:attrNameLst>
                                          <p:attrName>ppt_w</p:attrName>
                                        </p:attrNameLst>
                                      </p:cBhvr>
                                      <p:tavLst>
                                        <p:tav tm="0">
                                          <p:val>
                                            <p:fltVal val="0"/>
                                          </p:val>
                                        </p:tav>
                                        <p:tav tm="100000">
                                          <p:val>
                                            <p:strVal val="#ppt_w"/>
                                          </p:val>
                                        </p:tav>
                                      </p:tavLst>
                                    </p:anim>
                                    <p:anim calcmode="lin" valueType="num">
                                      <p:cBhvr>
                                        <p:cTn id="79" dur="1000" fill="hold"/>
                                        <p:tgtEl>
                                          <p:spTgt spid="59"/>
                                        </p:tgtEl>
                                        <p:attrNameLst>
                                          <p:attrName>ppt_h</p:attrName>
                                        </p:attrNameLst>
                                      </p:cBhvr>
                                      <p:tavLst>
                                        <p:tav tm="0">
                                          <p:val>
                                            <p:fltVal val="0"/>
                                          </p:val>
                                        </p:tav>
                                        <p:tav tm="100000">
                                          <p:val>
                                            <p:strVal val="#ppt_h"/>
                                          </p:val>
                                        </p:tav>
                                      </p:tavLst>
                                    </p:anim>
                                    <p:animEffect transition="in" filter="fade">
                                      <p:cBhvr>
                                        <p:cTn id="80" dur="1000"/>
                                        <p:tgtEl>
                                          <p:spTgt spid="59"/>
                                        </p:tgtEl>
                                      </p:cBhvr>
                                    </p:animEffect>
                                  </p:childTnLst>
                                </p:cTn>
                              </p:par>
                              <p:par>
                                <p:cTn id="81" presetID="53" presetClass="entr" presetSubtype="16" fill="hold" nodeType="withEffect">
                                  <p:stCondLst>
                                    <p:cond delay="0"/>
                                  </p:stCondLst>
                                  <p:childTnLst>
                                    <p:set>
                                      <p:cBhvr>
                                        <p:cTn id="82" dur="1" fill="hold">
                                          <p:stCondLst>
                                            <p:cond delay="0"/>
                                          </p:stCondLst>
                                        </p:cTn>
                                        <p:tgtEl>
                                          <p:spTgt spid="60"/>
                                        </p:tgtEl>
                                        <p:attrNameLst>
                                          <p:attrName>style.visibility</p:attrName>
                                        </p:attrNameLst>
                                      </p:cBhvr>
                                      <p:to>
                                        <p:strVal val="visible"/>
                                      </p:to>
                                    </p:set>
                                    <p:anim calcmode="lin" valueType="num">
                                      <p:cBhvr>
                                        <p:cTn id="83" dur="1000" fill="hold"/>
                                        <p:tgtEl>
                                          <p:spTgt spid="60"/>
                                        </p:tgtEl>
                                        <p:attrNameLst>
                                          <p:attrName>ppt_w</p:attrName>
                                        </p:attrNameLst>
                                      </p:cBhvr>
                                      <p:tavLst>
                                        <p:tav tm="0">
                                          <p:val>
                                            <p:fltVal val="0"/>
                                          </p:val>
                                        </p:tav>
                                        <p:tav tm="100000">
                                          <p:val>
                                            <p:strVal val="#ppt_w"/>
                                          </p:val>
                                        </p:tav>
                                      </p:tavLst>
                                    </p:anim>
                                    <p:anim calcmode="lin" valueType="num">
                                      <p:cBhvr>
                                        <p:cTn id="84" dur="1000" fill="hold"/>
                                        <p:tgtEl>
                                          <p:spTgt spid="60"/>
                                        </p:tgtEl>
                                        <p:attrNameLst>
                                          <p:attrName>ppt_h</p:attrName>
                                        </p:attrNameLst>
                                      </p:cBhvr>
                                      <p:tavLst>
                                        <p:tav tm="0">
                                          <p:val>
                                            <p:fltVal val="0"/>
                                          </p:val>
                                        </p:tav>
                                        <p:tav tm="100000">
                                          <p:val>
                                            <p:strVal val="#ppt_h"/>
                                          </p:val>
                                        </p:tav>
                                      </p:tavLst>
                                    </p:anim>
                                    <p:animEffect transition="in" filter="fade">
                                      <p:cBhvr>
                                        <p:cTn id="85" dur="1000"/>
                                        <p:tgtEl>
                                          <p:spTgt spid="60"/>
                                        </p:tgtEl>
                                      </p:cBhvr>
                                    </p:animEffect>
                                  </p:childTnLst>
                                </p:cTn>
                              </p:par>
                              <p:par>
                                <p:cTn id="86" presetID="53" presetClass="entr" presetSubtype="16" fill="hold" nodeType="withEffect">
                                  <p:stCondLst>
                                    <p:cond delay="0"/>
                                  </p:stCondLst>
                                  <p:childTnLst>
                                    <p:set>
                                      <p:cBhvr>
                                        <p:cTn id="87" dur="1" fill="hold">
                                          <p:stCondLst>
                                            <p:cond delay="0"/>
                                          </p:stCondLst>
                                        </p:cTn>
                                        <p:tgtEl>
                                          <p:spTgt spid="63"/>
                                        </p:tgtEl>
                                        <p:attrNameLst>
                                          <p:attrName>style.visibility</p:attrName>
                                        </p:attrNameLst>
                                      </p:cBhvr>
                                      <p:to>
                                        <p:strVal val="visible"/>
                                      </p:to>
                                    </p:set>
                                    <p:anim calcmode="lin" valueType="num">
                                      <p:cBhvr>
                                        <p:cTn id="88" dur="1000" fill="hold"/>
                                        <p:tgtEl>
                                          <p:spTgt spid="63"/>
                                        </p:tgtEl>
                                        <p:attrNameLst>
                                          <p:attrName>ppt_w</p:attrName>
                                        </p:attrNameLst>
                                      </p:cBhvr>
                                      <p:tavLst>
                                        <p:tav tm="0">
                                          <p:val>
                                            <p:fltVal val="0"/>
                                          </p:val>
                                        </p:tav>
                                        <p:tav tm="100000">
                                          <p:val>
                                            <p:strVal val="#ppt_w"/>
                                          </p:val>
                                        </p:tav>
                                      </p:tavLst>
                                    </p:anim>
                                    <p:anim calcmode="lin" valueType="num">
                                      <p:cBhvr>
                                        <p:cTn id="89" dur="1000" fill="hold"/>
                                        <p:tgtEl>
                                          <p:spTgt spid="63"/>
                                        </p:tgtEl>
                                        <p:attrNameLst>
                                          <p:attrName>ppt_h</p:attrName>
                                        </p:attrNameLst>
                                      </p:cBhvr>
                                      <p:tavLst>
                                        <p:tav tm="0">
                                          <p:val>
                                            <p:fltVal val="0"/>
                                          </p:val>
                                        </p:tav>
                                        <p:tav tm="100000">
                                          <p:val>
                                            <p:strVal val="#ppt_h"/>
                                          </p:val>
                                        </p:tav>
                                      </p:tavLst>
                                    </p:anim>
                                    <p:animEffect transition="in" filter="fade">
                                      <p:cBhvr>
                                        <p:cTn id="90" dur="1000"/>
                                        <p:tgtEl>
                                          <p:spTgt spid="63"/>
                                        </p:tgtEl>
                                      </p:cBhvr>
                                    </p:animEffect>
                                  </p:childTnLst>
                                </p:cTn>
                              </p:par>
                              <p:par>
                                <p:cTn id="91" presetID="53" presetClass="entr" presetSubtype="16" fill="hold" nodeType="withEffect">
                                  <p:stCondLst>
                                    <p:cond delay="0"/>
                                  </p:stCondLst>
                                  <p:childTnLst>
                                    <p:set>
                                      <p:cBhvr>
                                        <p:cTn id="92" dur="1" fill="hold">
                                          <p:stCondLst>
                                            <p:cond delay="0"/>
                                          </p:stCondLst>
                                        </p:cTn>
                                        <p:tgtEl>
                                          <p:spTgt spid="68"/>
                                        </p:tgtEl>
                                        <p:attrNameLst>
                                          <p:attrName>style.visibility</p:attrName>
                                        </p:attrNameLst>
                                      </p:cBhvr>
                                      <p:to>
                                        <p:strVal val="visible"/>
                                      </p:to>
                                    </p:set>
                                    <p:anim calcmode="lin" valueType="num">
                                      <p:cBhvr>
                                        <p:cTn id="93" dur="1000" fill="hold"/>
                                        <p:tgtEl>
                                          <p:spTgt spid="68"/>
                                        </p:tgtEl>
                                        <p:attrNameLst>
                                          <p:attrName>ppt_w</p:attrName>
                                        </p:attrNameLst>
                                      </p:cBhvr>
                                      <p:tavLst>
                                        <p:tav tm="0">
                                          <p:val>
                                            <p:fltVal val="0"/>
                                          </p:val>
                                        </p:tav>
                                        <p:tav tm="100000">
                                          <p:val>
                                            <p:strVal val="#ppt_w"/>
                                          </p:val>
                                        </p:tav>
                                      </p:tavLst>
                                    </p:anim>
                                    <p:anim calcmode="lin" valueType="num">
                                      <p:cBhvr>
                                        <p:cTn id="94" dur="1000" fill="hold"/>
                                        <p:tgtEl>
                                          <p:spTgt spid="68"/>
                                        </p:tgtEl>
                                        <p:attrNameLst>
                                          <p:attrName>ppt_h</p:attrName>
                                        </p:attrNameLst>
                                      </p:cBhvr>
                                      <p:tavLst>
                                        <p:tav tm="0">
                                          <p:val>
                                            <p:fltVal val="0"/>
                                          </p:val>
                                        </p:tav>
                                        <p:tav tm="100000">
                                          <p:val>
                                            <p:strVal val="#ppt_h"/>
                                          </p:val>
                                        </p:tav>
                                      </p:tavLst>
                                    </p:anim>
                                    <p:animEffect transition="in" filter="fade">
                                      <p:cBhvr>
                                        <p:cTn id="95" dur="1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p:bldP spid="45" grpId="0"/>
      <p:bldP spid="51" grpId="0" animBg="1"/>
      <p:bldP spid="52" grpId="0"/>
      <p:bldP spid="53" grpId="0"/>
      <p:bldP spid="54" grpId="0" animBg="1"/>
      <p:bldP spid="55" grpId="0"/>
      <p:bldP spid="56" grpId="0"/>
      <p:bldP spid="57" grpId="0" animBg="1"/>
      <p:bldP spid="58" grpId="0"/>
      <p:bldP spid="59" grpId="0"/>
      <p:bldP spid="7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t="9858" b="4891"/>
          <a:stretch>
            <a:fillRect/>
          </a:stretch>
        </p:blipFill>
        <p:spPr>
          <a:xfrm>
            <a:off x="1641760" y="-17225"/>
            <a:ext cx="8908481" cy="6892450"/>
          </a:xfrm>
          <a:prstGeom prst="rect">
            <a:avLst/>
          </a:prstGeom>
        </p:spPr>
      </p:pic>
      <p:sp>
        <p:nvSpPr>
          <p:cNvPr id="5" name="TextBox 13"/>
          <p:cNvSpPr txBox="1"/>
          <p:nvPr/>
        </p:nvSpPr>
        <p:spPr>
          <a:xfrm>
            <a:off x="2309255" y="3594447"/>
            <a:ext cx="7827659" cy="629920"/>
          </a:xfrm>
          <a:prstGeom prst="rect">
            <a:avLst/>
          </a:prstGeom>
          <a:noFill/>
        </p:spPr>
        <p:txBody>
          <a:bodyPr wrap="square" rtlCol="0">
            <a:spAutoFit/>
          </a:bodyPr>
          <a:lstStyle>
            <a:defPPr>
              <a:defRPr lang="zh-CN"/>
            </a:defPPr>
            <a:lvl1pPr>
              <a:defRPr sz="6000" b="1">
                <a:solidFill>
                  <a:schemeClr val="accent1"/>
                </a:solidFill>
                <a:latin typeface="+mj-ea"/>
                <a:ea typeface="+mj-ea"/>
              </a:defRPr>
            </a:lvl1pPr>
          </a:lstStyle>
          <a:p>
            <a:pPr algn="ctr"/>
            <a:r>
              <a:rPr lang="zh-CN" altLang="en-US" sz="3500" dirty="0">
                <a:solidFill>
                  <a:srgbClr val="15F2FA"/>
                </a:solidFill>
                <a:latin typeface="微软雅黑" panose="020B0503020204020204" charset="-122"/>
                <a:ea typeface="微软雅黑" panose="020B0503020204020204" charset="-122"/>
              </a:rPr>
              <a:t>输入您的标题文字</a:t>
            </a:r>
          </a:p>
        </p:txBody>
      </p:sp>
      <p:sp>
        <p:nvSpPr>
          <p:cNvPr id="6" name="TextBox 16"/>
          <p:cNvSpPr txBox="1"/>
          <p:nvPr/>
        </p:nvSpPr>
        <p:spPr>
          <a:xfrm>
            <a:off x="4531762" y="4197350"/>
            <a:ext cx="3382645" cy="337185"/>
          </a:xfrm>
          <a:prstGeom prst="rect">
            <a:avLst/>
          </a:prstGeom>
          <a:noFill/>
        </p:spPr>
        <p:txBody>
          <a:bodyPr wrap="square">
            <a:spAutoFit/>
          </a:bodyPr>
          <a:lstStyle/>
          <a:p>
            <a:pPr algn="ctr">
              <a:defRPr/>
            </a:pPr>
            <a:r>
              <a:rPr lang="zh-CN" altLang="en-US" sz="800" dirty="0">
                <a:solidFill>
                  <a:srgbClr val="15F2FA"/>
                </a:solidFill>
                <a:latin typeface="微软雅黑" panose="020B0503020204020204" charset="-122"/>
                <a:ea typeface="微软雅黑" panose="020B0503020204020204" charset="-122"/>
              </a:rPr>
              <a:t>移动互联时代，移动终端填充人们的碎片时间，拥有</a:t>
            </a:r>
            <a:r>
              <a:rPr lang="en-US" altLang="zh-CN" sz="800" dirty="0">
                <a:solidFill>
                  <a:srgbClr val="15F2FA"/>
                </a:solidFill>
                <a:latin typeface="微软雅黑" panose="020B0503020204020204" charset="-122"/>
                <a:ea typeface="微软雅黑" panose="020B0503020204020204" charset="-122"/>
              </a:rPr>
              <a:t>6</a:t>
            </a:r>
            <a:r>
              <a:rPr lang="zh-CN" altLang="en-US" sz="800" dirty="0">
                <a:solidFill>
                  <a:srgbClr val="15F2FA"/>
                </a:solidFill>
                <a:latin typeface="微软雅黑" panose="020B0503020204020204" charset="-122"/>
                <a:ea typeface="微软雅黑" panose="020B0503020204020204" charset="-122"/>
              </a:rPr>
              <a:t>亿用户的微信作为移动互联网第一入口，是任何商家也无法忽视的平台。</a:t>
            </a:r>
          </a:p>
        </p:txBody>
      </p:sp>
      <p:sp>
        <p:nvSpPr>
          <p:cNvPr id="7" name="Oval 5"/>
          <p:cNvSpPr>
            <a:spLocks noChangeArrowheads="1"/>
          </p:cNvSpPr>
          <p:nvPr/>
        </p:nvSpPr>
        <p:spPr bwMode="auto">
          <a:xfrm>
            <a:off x="5237819" y="1504690"/>
            <a:ext cx="1973685" cy="1982018"/>
          </a:xfrm>
          <a:prstGeom prst="ellipse">
            <a:avLst/>
          </a:prstGeom>
          <a:solidFill>
            <a:srgbClr val="15F2FA"/>
          </a:solidFill>
          <a:ln w="9525" cap="flat" cmpd="sng" algn="ctr">
            <a:noFill/>
            <a:prstDash val="solid"/>
            <a:round/>
            <a:headEnd type="none" w="med" len="med"/>
            <a:tailEnd type="none" w="med" len="med"/>
          </a:ln>
          <a:effectLst/>
        </p:spPr>
        <p:txBody>
          <a:bodyPr vert="horz" wrap="square" lIns="90843" tIns="45422" rIns="90843" bIns="45422" numCol="1" rtlCol="0" anchor="t" anchorCtr="0" compatLnSpc="1"/>
          <a:lstStyle/>
          <a:p>
            <a:endParaRPr lang="zh-CN" altLang="en-US" sz="1280">
              <a:solidFill>
                <a:schemeClr val="tx1">
                  <a:lumMod val="75000"/>
                </a:schemeClr>
              </a:solidFill>
              <a:latin typeface="微软雅黑" panose="020B0503020204020204" charset="-122"/>
              <a:ea typeface="微软雅黑" panose="020B0503020204020204" charset="-122"/>
            </a:endParaRPr>
          </a:p>
        </p:txBody>
      </p:sp>
      <p:sp>
        <p:nvSpPr>
          <p:cNvPr id="8" name="Freeform 8"/>
          <p:cNvSpPr/>
          <p:nvPr/>
        </p:nvSpPr>
        <p:spPr bwMode="auto">
          <a:xfrm>
            <a:off x="5140594" y="2516937"/>
            <a:ext cx="2168135" cy="1097262"/>
          </a:xfrm>
          <a:custGeom>
            <a:avLst/>
            <a:gdLst>
              <a:gd name="T0" fmla="*/ 3963 w 3963"/>
              <a:gd name="T1" fmla="*/ 0 h 1997"/>
              <a:gd name="T2" fmla="*/ 3963 w 3963"/>
              <a:gd name="T3" fmla="*/ 16 h 1997"/>
              <a:gd name="T4" fmla="*/ 1982 w 3963"/>
              <a:gd name="T5" fmla="*/ 1997 h 1997"/>
              <a:gd name="T6" fmla="*/ 0 w 3963"/>
              <a:gd name="T7" fmla="*/ 16 h 1997"/>
            </a:gdLst>
            <a:ahLst/>
            <a:cxnLst>
              <a:cxn ang="0">
                <a:pos x="T0" y="T1"/>
              </a:cxn>
              <a:cxn ang="0">
                <a:pos x="T2" y="T3"/>
              </a:cxn>
              <a:cxn ang="0">
                <a:pos x="T4" y="T5"/>
              </a:cxn>
              <a:cxn ang="0">
                <a:pos x="T6" y="T7"/>
              </a:cxn>
            </a:cxnLst>
            <a:rect l="0" t="0" r="r" b="b"/>
            <a:pathLst>
              <a:path w="3963" h="1997">
                <a:moveTo>
                  <a:pt x="3963" y="0"/>
                </a:moveTo>
                <a:cubicBezTo>
                  <a:pt x="3963" y="5"/>
                  <a:pt x="3963" y="11"/>
                  <a:pt x="3963" y="16"/>
                </a:cubicBezTo>
                <a:cubicBezTo>
                  <a:pt x="3963" y="1110"/>
                  <a:pt x="3076" y="1997"/>
                  <a:pt x="1982" y="1997"/>
                </a:cubicBezTo>
                <a:cubicBezTo>
                  <a:pt x="888" y="1997"/>
                  <a:pt x="0" y="1110"/>
                  <a:pt x="0" y="16"/>
                </a:cubicBezTo>
              </a:path>
            </a:pathLst>
          </a:custGeom>
          <a:noFill/>
          <a:ln w="8" cap="flat" cmpd="sng">
            <a:solidFill>
              <a:srgbClr val="4E4B49"/>
            </a:solidFill>
            <a:prstDash val="dash"/>
            <a:round/>
          </a:ln>
          <a:extLst>
            <a:ext uri="{909E8E84-426E-40DD-AFC4-6F175D3DCCD1}">
              <a14:hiddenFill xmlns:a14="http://schemas.microsoft.com/office/drawing/2010/main">
                <a:solidFill>
                  <a:srgbClr val="15F2FA"/>
                </a:solidFill>
              </a14:hiddenFill>
            </a:ext>
          </a:extLst>
        </p:spPr>
        <p:txBody>
          <a:bodyPr/>
          <a:lstStyle/>
          <a:p>
            <a:endParaRPr lang="zh-CN" altLang="en-US" sz="1280">
              <a:solidFill>
                <a:schemeClr val="tx1">
                  <a:lumMod val="75000"/>
                </a:schemeClr>
              </a:solidFill>
              <a:latin typeface="微软雅黑" panose="020B0503020204020204" charset="-122"/>
              <a:ea typeface="微软雅黑" panose="020B0503020204020204" charset="-122"/>
            </a:endParaRPr>
          </a:p>
        </p:txBody>
      </p:sp>
      <p:sp>
        <p:nvSpPr>
          <p:cNvPr id="9" name="Oval 9"/>
          <p:cNvSpPr>
            <a:spLocks noChangeArrowheads="1"/>
          </p:cNvSpPr>
          <p:nvPr/>
        </p:nvSpPr>
        <p:spPr bwMode="auto">
          <a:xfrm>
            <a:off x="7246567" y="2480278"/>
            <a:ext cx="122227" cy="122227"/>
          </a:xfrm>
          <a:prstGeom prst="ellipse">
            <a:avLst/>
          </a:prstGeom>
          <a:solidFill>
            <a:schemeClr val="bg2"/>
          </a:solidFill>
          <a:ln>
            <a:noFill/>
          </a:ln>
        </p:spPr>
        <p:txBody>
          <a:bodyPr/>
          <a:lstStyle/>
          <a:p>
            <a:endParaRPr lang="zh-CN" altLang="en-US" sz="1280">
              <a:solidFill>
                <a:schemeClr val="tx1">
                  <a:lumMod val="75000"/>
                </a:schemeClr>
              </a:solidFill>
              <a:latin typeface="微软雅黑" panose="020B0503020204020204" charset="-122"/>
              <a:ea typeface="微软雅黑" panose="020B0503020204020204" charset="-122"/>
            </a:endParaRPr>
          </a:p>
        </p:txBody>
      </p:sp>
      <p:sp>
        <p:nvSpPr>
          <p:cNvPr id="10" name="Oval 10"/>
          <p:cNvSpPr>
            <a:spLocks noChangeArrowheads="1"/>
          </p:cNvSpPr>
          <p:nvPr/>
        </p:nvSpPr>
        <p:spPr bwMode="auto">
          <a:xfrm>
            <a:off x="5086039" y="2480278"/>
            <a:ext cx="120840" cy="122227"/>
          </a:xfrm>
          <a:prstGeom prst="ellipse">
            <a:avLst/>
          </a:prstGeom>
          <a:solidFill>
            <a:schemeClr val="bg2"/>
          </a:solidFill>
          <a:ln>
            <a:noFill/>
          </a:ln>
        </p:spPr>
        <p:txBody>
          <a:bodyPr/>
          <a:lstStyle/>
          <a:p>
            <a:endParaRPr lang="zh-CN" altLang="en-US" sz="1280">
              <a:solidFill>
                <a:schemeClr val="tx1">
                  <a:lumMod val="75000"/>
                </a:schemeClr>
              </a:solidFill>
              <a:latin typeface="微软雅黑" panose="020B0503020204020204" charset="-122"/>
              <a:ea typeface="微软雅黑" panose="020B0503020204020204" charset="-122"/>
            </a:endParaRPr>
          </a:p>
        </p:txBody>
      </p:sp>
      <p:sp>
        <p:nvSpPr>
          <p:cNvPr id="11" name="TextBox 13"/>
          <p:cNvSpPr txBox="1">
            <a:spLocks noChangeArrowheads="1"/>
          </p:cNvSpPr>
          <p:nvPr/>
        </p:nvSpPr>
        <p:spPr bwMode="auto">
          <a:xfrm>
            <a:off x="5380579" y="1543551"/>
            <a:ext cx="1685011" cy="1435735"/>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8740" b="1" dirty="0">
                <a:solidFill>
                  <a:schemeClr val="tx1">
                    <a:lumMod val="75000"/>
                  </a:schemeClr>
                </a:solidFill>
                <a:latin typeface="微软雅黑" panose="020B0503020204020204" charset="-122"/>
                <a:ea typeface="微软雅黑" panose="020B0503020204020204" charset="-122"/>
              </a:rPr>
              <a:t>4</a:t>
            </a:r>
            <a:endParaRPr lang="en-US" altLang="en-US" sz="8740" b="1" dirty="0">
              <a:solidFill>
                <a:schemeClr val="tx1">
                  <a:lumMod val="75000"/>
                </a:schemeClr>
              </a:solidFill>
              <a:latin typeface="微软雅黑" panose="020B0503020204020204" charset="-122"/>
              <a:ea typeface="微软雅黑" panose="020B0503020204020204" charset="-122"/>
            </a:endParaRPr>
          </a:p>
        </p:txBody>
      </p:sp>
      <p:sp>
        <p:nvSpPr>
          <p:cNvPr id="12" name="TextBox 13"/>
          <p:cNvSpPr txBox="1">
            <a:spLocks noChangeArrowheads="1"/>
          </p:cNvSpPr>
          <p:nvPr/>
        </p:nvSpPr>
        <p:spPr bwMode="auto">
          <a:xfrm>
            <a:off x="5380579" y="2746750"/>
            <a:ext cx="1685011" cy="529590"/>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45" b="1" dirty="0">
                <a:solidFill>
                  <a:schemeClr val="tx1">
                    <a:lumMod val="75000"/>
                  </a:schemeClr>
                </a:solidFill>
                <a:latin typeface="微软雅黑" panose="020B0503020204020204" charset="-122"/>
                <a:ea typeface="微软雅黑" panose="020B0503020204020204" charset="-122"/>
              </a:rPr>
              <a:t>过渡页</a:t>
            </a:r>
          </a:p>
        </p:txBody>
      </p:sp>
    </p:spTree>
  </p:cSld>
  <p:clrMapOvr>
    <a:masterClrMapping/>
  </p:clrMapOvr>
  <p:transition advTm="1451">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300" fill="hold"/>
                                        <p:tgtEl>
                                          <p:spTgt spid="11"/>
                                        </p:tgtEl>
                                        <p:attrNameLst>
                                          <p:attrName>ppt_w</p:attrName>
                                        </p:attrNameLst>
                                      </p:cBhvr>
                                      <p:tavLst>
                                        <p:tav tm="0">
                                          <p:val>
                                            <p:fltVal val="0"/>
                                          </p:val>
                                        </p:tav>
                                        <p:tav tm="100000">
                                          <p:val>
                                            <p:strVal val="#ppt_w"/>
                                          </p:val>
                                        </p:tav>
                                      </p:tavLst>
                                    </p:anim>
                                    <p:anim calcmode="lin" valueType="num">
                                      <p:cBhvr>
                                        <p:cTn id="12" dur="300" fill="hold"/>
                                        <p:tgtEl>
                                          <p:spTgt spid="11"/>
                                        </p:tgtEl>
                                        <p:attrNameLst>
                                          <p:attrName>ppt_h</p:attrName>
                                        </p:attrNameLst>
                                      </p:cBhvr>
                                      <p:tavLst>
                                        <p:tav tm="0">
                                          <p:val>
                                            <p:fltVal val="0"/>
                                          </p:val>
                                        </p:tav>
                                        <p:tav tm="100000">
                                          <p:val>
                                            <p:strVal val="#ppt_h"/>
                                          </p:val>
                                        </p:tav>
                                      </p:tavLst>
                                    </p:anim>
                                    <p:anim calcmode="lin" valueType="num">
                                      <p:cBhvr>
                                        <p:cTn id="13" dur="300" fill="hold"/>
                                        <p:tgtEl>
                                          <p:spTgt spid="11"/>
                                        </p:tgtEl>
                                        <p:attrNameLst>
                                          <p:attrName>style.rotation</p:attrName>
                                        </p:attrNameLst>
                                      </p:cBhvr>
                                      <p:tavLst>
                                        <p:tav tm="0">
                                          <p:val>
                                            <p:fltVal val="90"/>
                                          </p:val>
                                        </p:tav>
                                        <p:tav tm="100000">
                                          <p:val>
                                            <p:fltVal val="0"/>
                                          </p:val>
                                        </p:tav>
                                      </p:tavLst>
                                    </p:anim>
                                    <p:animEffect transition="in" filter="fade">
                                      <p:cBhvr>
                                        <p:cTn id="14" dur="300"/>
                                        <p:tgtEl>
                                          <p:spTgt spid="11"/>
                                        </p:tgtEl>
                                      </p:cBhvr>
                                    </p:animEffect>
                                  </p:childTnLst>
                                </p:cTn>
                              </p:par>
                            </p:childTnLst>
                          </p:cTn>
                        </p:par>
                        <p:par>
                          <p:cTn id="15" fill="hold">
                            <p:stCondLst>
                              <p:cond delay="1500"/>
                            </p:stCondLst>
                            <p:childTnLst>
                              <p:par>
                                <p:cTn id="16" presetID="31"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300" fill="hold"/>
                                        <p:tgtEl>
                                          <p:spTgt spid="12"/>
                                        </p:tgtEl>
                                        <p:attrNameLst>
                                          <p:attrName>ppt_w</p:attrName>
                                        </p:attrNameLst>
                                      </p:cBhvr>
                                      <p:tavLst>
                                        <p:tav tm="0">
                                          <p:val>
                                            <p:fltVal val="0"/>
                                          </p:val>
                                        </p:tav>
                                        <p:tav tm="100000">
                                          <p:val>
                                            <p:strVal val="#ppt_w"/>
                                          </p:val>
                                        </p:tav>
                                      </p:tavLst>
                                    </p:anim>
                                    <p:anim calcmode="lin" valueType="num">
                                      <p:cBhvr>
                                        <p:cTn id="19" dur="300" fill="hold"/>
                                        <p:tgtEl>
                                          <p:spTgt spid="12"/>
                                        </p:tgtEl>
                                        <p:attrNameLst>
                                          <p:attrName>ppt_h</p:attrName>
                                        </p:attrNameLst>
                                      </p:cBhvr>
                                      <p:tavLst>
                                        <p:tav tm="0">
                                          <p:val>
                                            <p:fltVal val="0"/>
                                          </p:val>
                                        </p:tav>
                                        <p:tav tm="100000">
                                          <p:val>
                                            <p:strVal val="#ppt_h"/>
                                          </p:val>
                                        </p:tav>
                                      </p:tavLst>
                                    </p:anim>
                                    <p:anim calcmode="lin" valueType="num">
                                      <p:cBhvr>
                                        <p:cTn id="20" dur="300" fill="hold"/>
                                        <p:tgtEl>
                                          <p:spTgt spid="12"/>
                                        </p:tgtEl>
                                        <p:attrNameLst>
                                          <p:attrName>style.rotation</p:attrName>
                                        </p:attrNameLst>
                                      </p:cBhvr>
                                      <p:tavLst>
                                        <p:tav tm="0">
                                          <p:val>
                                            <p:fltVal val="90"/>
                                          </p:val>
                                        </p:tav>
                                        <p:tav tm="100000">
                                          <p:val>
                                            <p:fltVal val="0"/>
                                          </p:val>
                                        </p:tav>
                                      </p:tavLst>
                                    </p:anim>
                                    <p:animEffect transition="in" filter="fade">
                                      <p:cBhvr>
                                        <p:cTn id="21" dur="300"/>
                                        <p:tgtEl>
                                          <p:spTgt spid="12"/>
                                        </p:tgtEl>
                                      </p:cBhvr>
                                    </p:animEffect>
                                  </p:child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par>
                          <p:cTn id="25" fill="hold">
                            <p:stCondLst>
                              <p:cond delay="2000"/>
                            </p:stCondLst>
                            <p:childTnLst>
                              <p:par>
                                <p:cTn id="26" presetID="1"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par>
                          <p:cTn id="28" fill="hold">
                            <p:stCondLst>
                              <p:cond delay="2000"/>
                            </p:stCondLst>
                            <p:childTnLst>
                              <p:par>
                                <p:cTn id="29" presetID="37" presetClass="path" presetSubtype="0" accel="50000" decel="50000" fill="hold" grpId="1" nodeType="afterEffect">
                                  <p:stCondLst>
                                    <p:cond delay="0"/>
                                  </p:stCondLst>
                                  <p:childTnLst>
                                    <p:animMotion origin="layout" path="M -3.33333E-6 2.22222E-6 L -0.00312 0.04328 L -0.01614 0.09305 C -0.02422 0.10926 -0.03776 0.13009 -0.05 0.14097 C -0.06198 0.15208 -0.07382 0.16018 -0.08776 0.15949 C -0.10755 0.15949 -0.12174 0.14815 -0.13359 0.13773 C -0.14557 0.12731 -0.15299 0.11203 -0.15976 0.09676 L -0.17461 0.04629 L -0.17955 2.22222E-6 " pathEditMode="relative" rAng="0" ptsTypes="AAAAAAAAA">
                                      <p:cBhvr>
                                        <p:cTn id="30" dur="1000" spd="-99900" fill="hold"/>
                                        <p:tgtEl>
                                          <p:spTgt spid="9"/>
                                        </p:tgtEl>
                                        <p:attrNameLst>
                                          <p:attrName>ppt_x</p:attrName>
                                          <p:attrName>ppt_y</p:attrName>
                                        </p:attrNameLst>
                                      </p:cBhvr>
                                      <p:rCtr x="-8984" y="7963"/>
                                    </p:animMotion>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1000"/>
                                        <p:tgtEl>
                                          <p:spTgt spid="8"/>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600"/>
                                        <p:tgtEl>
                                          <p:spTgt spid="5"/>
                                        </p:tgtEl>
                                      </p:cBhvr>
                                    </p:animEffect>
                                  </p:childTnLst>
                                </p:cTn>
                              </p:par>
                            </p:childTnLst>
                          </p:cTn>
                        </p:par>
                        <p:par>
                          <p:cTn id="39" fill="hold">
                            <p:stCondLst>
                              <p:cond delay="5000"/>
                            </p:stCondLst>
                            <p:childTnLst>
                              <p:par>
                                <p:cTn id="40" presetID="22" presetClass="entr" presetSubtype="1"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up)">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bldLvl="0" animBg="1" autoUpdateAnimBg="0"/>
      <p:bldP spid="8" grpId="0" bldLvl="0" animBg="1"/>
      <p:bldP spid="9" grpId="0" bldLvl="0" animBg="1" autoUpdateAnimBg="0"/>
      <p:bldP spid="9" grpId="1" bldLvl="0" animBg="1" autoUpdateAnimBg="0"/>
      <p:bldP spid="10" grpId="0" bldLvl="0" animBg="1" autoUpdateAnimBg="0"/>
      <p:bldP spid="11" grpId="0" autoUpdateAnimBg="0"/>
      <p:bldP spid="12"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140970" y="226695"/>
            <a:ext cx="3890645" cy="460375"/>
          </a:xfrm>
          <a:prstGeom prst="rect">
            <a:avLst/>
          </a:prstGeom>
          <a:noFill/>
          <a:ln w="9525">
            <a:noFill/>
            <a:miter lim="800000"/>
          </a:ln>
        </p:spPr>
        <p:txBody>
          <a:bodyPr wrap="square">
            <a:spAutoFit/>
          </a:bodyPr>
          <a:lstStyle/>
          <a:p>
            <a:r>
              <a:rPr lang="zh-CN" altLang="en-US" sz="2400" dirty="0">
                <a:solidFill>
                  <a:srgbClr val="15F2FA"/>
                </a:solidFill>
                <a:latin typeface="微软雅黑" panose="020B0503020204020204" charset="-122"/>
                <a:ea typeface="微软雅黑" panose="020B0503020204020204" charset="-122"/>
              </a:rPr>
              <a:t>点击添加相关标题</a:t>
            </a:r>
          </a:p>
        </p:txBody>
      </p:sp>
      <p:cxnSp>
        <p:nvCxnSpPr>
          <p:cNvPr id="3" name="直接连接符 2"/>
          <p:cNvCxnSpPr/>
          <p:nvPr/>
        </p:nvCxnSpPr>
        <p:spPr>
          <a:xfrm>
            <a:off x="0" y="799888"/>
            <a:ext cx="12192000" cy="0"/>
          </a:xfrm>
          <a:prstGeom prst="line">
            <a:avLst/>
          </a:prstGeom>
          <a:ln>
            <a:solidFill>
              <a:srgbClr val="15F2FA"/>
            </a:solidFill>
          </a:ln>
        </p:spPr>
        <p:style>
          <a:lnRef idx="1">
            <a:schemeClr val="accent1"/>
          </a:lnRef>
          <a:fillRef idx="0">
            <a:schemeClr val="accent1"/>
          </a:fillRef>
          <a:effectRef idx="0">
            <a:schemeClr val="accent1"/>
          </a:effectRef>
          <a:fontRef idx="minor">
            <a:schemeClr val="tx1"/>
          </a:fontRef>
        </p:style>
      </p:cxnSp>
      <p:sp>
        <p:nvSpPr>
          <p:cNvPr id="4" name="六边形 3"/>
          <p:cNvSpPr/>
          <p:nvPr/>
        </p:nvSpPr>
        <p:spPr>
          <a:xfrm rot="16200000">
            <a:off x="5237310" y="3342851"/>
            <a:ext cx="1523765" cy="1434131"/>
          </a:xfrm>
          <a:prstGeom prst="hexagon">
            <a:avLst/>
          </a:prstGeom>
          <a:solidFill>
            <a:srgbClr val="15F2FA"/>
          </a:solidFill>
          <a:ln w="15875" cap="rnd">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6321" y="3742975"/>
            <a:ext cx="603448" cy="603448"/>
          </a:xfrm>
          <a:prstGeom prst="rect">
            <a:avLst/>
          </a:prstGeom>
          <a:solidFill>
            <a:srgbClr val="15F2FA"/>
          </a:solidFill>
        </p:spPr>
      </p:pic>
      <p:sp>
        <p:nvSpPr>
          <p:cNvPr id="6" name="六边形 5"/>
          <p:cNvSpPr/>
          <p:nvPr/>
        </p:nvSpPr>
        <p:spPr>
          <a:xfrm rot="16200000">
            <a:off x="4468342" y="2074072"/>
            <a:ext cx="1523765" cy="1434131"/>
          </a:xfrm>
          <a:prstGeom prst="hexagon">
            <a:avLst/>
          </a:prstGeom>
          <a:noFill/>
          <a:ln w="15875" cap="rnd">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pic>
        <p:nvPicPr>
          <p:cNvPr id="7" name="图片 6"/>
          <p:cNvPicPr>
            <a:picLocks noChangeAspect="1"/>
          </p:cNvPicPr>
          <p:nvPr/>
        </p:nvPicPr>
        <p:blipFill>
          <a:blip r:embed="rId4" cstate="print">
            <a:biLevel thresh="50000"/>
            <a:extLst>
              <a:ext uri="{28A0092B-C50C-407E-A947-70E740481C1C}">
                <a14:useLocalDpi xmlns:a14="http://schemas.microsoft.com/office/drawing/2010/main" val="0"/>
              </a:ext>
            </a:extLst>
          </a:blip>
          <a:stretch>
            <a:fillRect/>
          </a:stretch>
        </p:blipFill>
        <p:spPr>
          <a:xfrm>
            <a:off x="4937353" y="2474196"/>
            <a:ext cx="603448" cy="603448"/>
          </a:xfrm>
          <a:prstGeom prst="rect">
            <a:avLst/>
          </a:prstGeom>
        </p:spPr>
      </p:pic>
      <p:sp>
        <p:nvSpPr>
          <p:cNvPr id="8" name="六边形 7"/>
          <p:cNvSpPr/>
          <p:nvPr/>
        </p:nvSpPr>
        <p:spPr>
          <a:xfrm rot="16200000">
            <a:off x="3694228" y="3342849"/>
            <a:ext cx="1523765" cy="1434131"/>
          </a:xfrm>
          <a:prstGeom prst="hexagon">
            <a:avLst/>
          </a:prstGeom>
          <a:noFill/>
          <a:ln w="15875" cap="rnd">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pic>
        <p:nvPicPr>
          <p:cNvPr id="9" name="图片 8"/>
          <p:cNvPicPr>
            <a:picLocks noChangeAspect="1"/>
          </p:cNvPicPr>
          <p:nvPr/>
        </p:nvPicPr>
        <p:blipFill>
          <a:blip r:embed="rId5" cstate="print">
            <a:biLevel thresh="50000"/>
            <a:extLst>
              <a:ext uri="{28A0092B-C50C-407E-A947-70E740481C1C}">
                <a14:useLocalDpi xmlns:a14="http://schemas.microsoft.com/office/drawing/2010/main" val="0"/>
              </a:ext>
            </a:extLst>
          </a:blip>
          <a:stretch>
            <a:fillRect/>
          </a:stretch>
        </p:blipFill>
        <p:spPr>
          <a:xfrm>
            <a:off x="4163240" y="3742973"/>
            <a:ext cx="603448" cy="603448"/>
          </a:xfrm>
          <a:prstGeom prst="rect">
            <a:avLst/>
          </a:prstGeom>
        </p:spPr>
      </p:pic>
      <p:sp>
        <p:nvSpPr>
          <p:cNvPr id="10" name="六边形 9"/>
          <p:cNvSpPr/>
          <p:nvPr/>
        </p:nvSpPr>
        <p:spPr>
          <a:xfrm rot="16200000">
            <a:off x="4468342" y="4653955"/>
            <a:ext cx="1523765" cy="1434131"/>
          </a:xfrm>
          <a:prstGeom prst="hexagon">
            <a:avLst/>
          </a:prstGeom>
          <a:noFill/>
          <a:ln w="15875" cap="rnd">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pic>
        <p:nvPicPr>
          <p:cNvPr id="11" name="图片 10"/>
          <p:cNvPicPr>
            <a:picLocks noChangeAspect="1"/>
          </p:cNvPicPr>
          <p:nvPr/>
        </p:nvPicPr>
        <p:blipFill>
          <a:blip r:embed="rId6">
            <a:biLevel thresh="50000"/>
            <a:extLst>
              <a:ext uri="{28A0092B-C50C-407E-A947-70E740481C1C}">
                <a14:useLocalDpi xmlns:a14="http://schemas.microsoft.com/office/drawing/2010/main" val="0"/>
              </a:ext>
            </a:extLst>
          </a:blip>
          <a:stretch>
            <a:fillRect/>
          </a:stretch>
        </p:blipFill>
        <p:spPr>
          <a:xfrm>
            <a:off x="4937353" y="5054079"/>
            <a:ext cx="603448" cy="603448"/>
          </a:xfrm>
          <a:prstGeom prst="rect">
            <a:avLst/>
          </a:prstGeom>
        </p:spPr>
      </p:pic>
      <p:sp>
        <p:nvSpPr>
          <p:cNvPr id="12" name="六边形 11"/>
          <p:cNvSpPr/>
          <p:nvPr/>
        </p:nvSpPr>
        <p:spPr>
          <a:xfrm rot="16200000">
            <a:off x="6067646" y="4588367"/>
            <a:ext cx="1523765" cy="1434131"/>
          </a:xfrm>
          <a:prstGeom prst="hexagon">
            <a:avLst/>
          </a:prstGeom>
          <a:noFill/>
          <a:ln w="15875" cap="rnd">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pic>
        <p:nvPicPr>
          <p:cNvPr id="13" name="图片 12"/>
          <p:cNvPicPr>
            <a:picLocks noChangeAspect="1"/>
          </p:cNvPicPr>
          <p:nvPr/>
        </p:nvPicPr>
        <p:blipFill>
          <a:blip r:embed="rId7" cstate="print">
            <a:biLevel thresh="50000"/>
            <a:extLst>
              <a:ext uri="{28A0092B-C50C-407E-A947-70E740481C1C}">
                <a14:useLocalDpi xmlns:a14="http://schemas.microsoft.com/office/drawing/2010/main" val="0"/>
              </a:ext>
            </a:extLst>
          </a:blip>
          <a:stretch>
            <a:fillRect/>
          </a:stretch>
        </p:blipFill>
        <p:spPr>
          <a:xfrm>
            <a:off x="6536657" y="4982576"/>
            <a:ext cx="603448" cy="645712"/>
          </a:xfrm>
          <a:prstGeom prst="rect">
            <a:avLst/>
          </a:prstGeom>
        </p:spPr>
      </p:pic>
      <p:sp>
        <p:nvSpPr>
          <p:cNvPr id="14" name="六边形 13"/>
          <p:cNvSpPr/>
          <p:nvPr/>
        </p:nvSpPr>
        <p:spPr>
          <a:xfrm rot="16200000">
            <a:off x="6775858" y="3309113"/>
            <a:ext cx="1523765" cy="1434131"/>
          </a:xfrm>
          <a:prstGeom prst="hexagon">
            <a:avLst/>
          </a:prstGeom>
          <a:noFill/>
          <a:ln w="15875" cap="rnd">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pic>
        <p:nvPicPr>
          <p:cNvPr id="15" name="图片 14"/>
          <p:cNvPicPr>
            <a:picLocks noChangeAspect="1"/>
          </p:cNvPicPr>
          <p:nvPr/>
        </p:nvPicPr>
        <p:blipFill>
          <a:blip r:embed="rId8" cstate="print">
            <a:biLevel thresh="50000"/>
            <a:extLst>
              <a:ext uri="{28A0092B-C50C-407E-A947-70E740481C1C}">
                <a14:useLocalDpi xmlns:a14="http://schemas.microsoft.com/office/drawing/2010/main" val="0"/>
              </a:ext>
            </a:extLst>
          </a:blip>
          <a:stretch>
            <a:fillRect/>
          </a:stretch>
        </p:blipFill>
        <p:spPr>
          <a:xfrm>
            <a:off x="7236116" y="3874326"/>
            <a:ext cx="631387" cy="350769"/>
          </a:xfrm>
          <a:prstGeom prst="rect">
            <a:avLst/>
          </a:prstGeom>
        </p:spPr>
      </p:pic>
      <p:sp>
        <p:nvSpPr>
          <p:cNvPr id="16" name="六边形 15"/>
          <p:cNvSpPr/>
          <p:nvPr/>
        </p:nvSpPr>
        <p:spPr>
          <a:xfrm rot="16200000">
            <a:off x="6041036" y="2033659"/>
            <a:ext cx="1523765" cy="1434131"/>
          </a:xfrm>
          <a:prstGeom prst="hexagon">
            <a:avLst/>
          </a:prstGeom>
          <a:noFill/>
          <a:ln w="15875" cap="rnd">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pic>
        <p:nvPicPr>
          <p:cNvPr id="17" name="图片 16"/>
          <p:cNvPicPr>
            <a:picLocks noChangeAspect="1"/>
          </p:cNvPicPr>
          <p:nvPr/>
        </p:nvPicPr>
        <p:blipFill>
          <a:blip r:embed="rId9">
            <a:biLevel thresh="50000"/>
            <a:extLst>
              <a:ext uri="{28A0092B-C50C-407E-A947-70E740481C1C}">
                <a14:useLocalDpi xmlns:a14="http://schemas.microsoft.com/office/drawing/2010/main" val="0"/>
              </a:ext>
            </a:extLst>
          </a:blip>
          <a:stretch>
            <a:fillRect/>
          </a:stretch>
        </p:blipFill>
        <p:spPr>
          <a:xfrm>
            <a:off x="6381974" y="2312022"/>
            <a:ext cx="877401" cy="877401"/>
          </a:xfrm>
          <a:prstGeom prst="rect">
            <a:avLst/>
          </a:prstGeom>
        </p:spPr>
      </p:pic>
      <p:sp>
        <p:nvSpPr>
          <p:cNvPr id="18" name="矩形 17"/>
          <p:cNvSpPr/>
          <p:nvPr/>
        </p:nvSpPr>
        <p:spPr>
          <a:xfrm flipH="1">
            <a:off x="7771493" y="2482661"/>
            <a:ext cx="3499695" cy="656552"/>
          </a:xfrm>
          <a:prstGeom prst="rect">
            <a:avLst/>
          </a:prstGeom>
          <a:effectLst/>
        </p:spPr>
        <p:txBody>
          <a:bodyPr wrap="square" lIns="162524" tIns="81261" rIns="162524" bIns="81261">
            <a:spAutoFit/>
          </a:bodyPr>
          <a:lstStyle/>
          <a:p>
            <a:r>
              <a:rPr lang="zh-CN" altLang="en-US" sz="1600" dirty="0">
                <a:solidFill>
                  <a:srgbClr val="15F2FA"/>
                </a:solidFill>
                <a:latin typeface="微软雅黑" panose="020B0503020204020204" charset="-122"/>
                <a:ea typeface="微软雅黑" panose="020B0503020204020204" charset="-122"/>
              </a:rPr>
              <a:t>这里输入简单的文字概述这里输入简单文字概述简单的文字概述。</a:t>
            </a:r>
            <a:endParaRPr lang="en-US" altLang="zh-CN" sz="1600" dirty="0">
              <a:solidFill>
                <a:srgbClr val="15F2FA"/>
              </a:solidFill>
              <a:latin typeface="微软雅黑" panose="020B0503020204020204" charset="-122"/>
              <a:ea typeface="微软雅黑" panose="020B0503020204020204" charset="-122"/>
            </a:endParaRPr>
          </a:p>
        </p:txBody>
      </p:sp>
      <p:sp>
        <p:nvSpPr>
          <p:cNvPr id="19" name="矩形 18"/>
          <p:cNvSpPr/>
          <p:nvPr/>
        </p:nvSpPr>
        <p:spPr>
          <a:xfrm>
            <a:off x="7785314" y="2155225"/>
            <a:ext cx="3117556" cy="433414"/>
          </a:xfrm>
          <a:prstGeom prst="rect">
            <a:avLst/>
          </a:prstGeom>
        </p:spPr>
        <p:txBody>
          <a:bodyPr wrap="square" lIns="162524" tIns="81261" rIns="162524" bIns="81261">
            <a:spAutoFit/>
          </a:bodyPr>
          <a:lstStyle/>
          <a:p>
            <a:pPr algn="just" defTabSz="1624965" fontAlgn="base">
              <a:lnSpc>
                <a:spcPts val="2135"/>
              </a:lnSpc>
              <a:spcBef>
                <a:spcPct val="0"/>
              </a:spcBef>
              <a:spcAft>
                <a:spcPct val="0"/>
              </a:spcAft>
            </a:pPr>
            <a:r>
              <a:rPr lang="zh-CN" altLang="en-US" sz="2135" b="1" dirty="0">
                <a:solidFill>
                  <a:srgbClr val="15F2FA"/>
                </a:solidFill>
                <a:latin typeface="微软雅黑" panose="020B0503020204020204" charset="-122"/>
                <a:ea typeface="微软雅黑" panose="020B0503020204020204" charset="-122"/>
              </a:rPr>
              <a:t>这里填写小标题</a:t>
            </a:r>
          </a:p>
        </p:txBody>
      </p:sp>
      <p:sp>
        <p:nvSpPr>
          <p:cNvPr id="20" name="矩形 19"/>
          <p:cNvSpPr/>
          <p:nvPr/>
        </p:nvSpPr>
        <p:spPr>
          <a:xfrm flipH="1">
            <a:off x="8581337" y="3826315"/>
            <a:ext cx="3499695" cy="656552"/>
          </a:xfrm>
          <a:prstGeom prst="rect">
            <a:avLst/>
          </a:prstGeom>
          <a:effectLst/>
        </p:spPr>
        <p:txBody>
          <a:bodyPr wrap="square" lIns="162524" tIns="81261" rIns="162524" bIns="81261">
            <a:spAutoFit/>
          </a:bodyPr>
          <a:lstStyle/>
          <a:p>
            <a:r>
              <a:rPr lang="zh-CN" altLang="en-US" sz="1600" dirty="0">
                <a:solidFill>
                  <a:srgbClr val="15F2FA"/>
                </a:solidFill>
                <a:latin typeface="微软雅黑" panose="020B0503020204020204" charset="-122"/>
                <a:ea typeface="微软雅黑" panose="020B0503020204020204" charset="-122"/>
              </a:rPr>
              <a:t>这里输入简单的文字概述这里输入简单文字概述简单的文字概述。</a:t>
            </a:r>
            <a:endParaRPr lang="en-US" altLang="zh-CN" sz="1600" dirty="0">
              <a:solidFill>
                <a:srgbClr val="15F2FA"/>
              </a:solidFill>
              <a:latin typeface="微软雅黑" panose="020B0503020204020204" charset="-122"/>
              <a:ea typeface="微软雅黑" panose="020B0503020204020204" charset="-122"/>
            </a:endParaRPr>
          </a:p>
        </p:txBody>
      </p:sp>
      <p:sp>
        <p:nvSpPr>
          <p:cNvPr id="21" name="矩形 20"/>
          <p:cNvSpPr/>
          <p:nvPr/>
        </p:nvSpPr>
        <p:spPr>
          <a:xfrm>
            <a:off x="8595158" y="3498878"/>
            <a:ext cx="3117556" cy="433414"/>
          </a:xfrm>
          <a:prstGeom prst="rect">
            <a:avLst/>
          </a:prstGeom>
        </p:spPr>
        <p:txBody>
          <a:bodyPr wrap="square" lIns="162524" tIns="81261" rIns="162524" bIns="81261">
            <a:spAutoFit/>
          </a:bodyPr>
          <a:lstStyle/>
          <a:p>
            <a:pPr algn="just" defTabSz="1624965" fontAlgn="base">
              <a:lnSpc>
                <a:spcPts val="2135"/>
              </a:lnSpc>
              <a:spcBef>
                <a:spcPct val="0"/>
              </a:spcBef>
              <a:spcAft>
                <a:spcPct val="0"/>
              </a:spcAft>
            </a:pPr>
            <a:r>
              <a:rPr lang="zh-CN" altLang="en-US" sz="2135" b="1" dirty="0">
                <a:solidFill>
                  <a:srgbClr val="15F2FA"/>
                </a:solidFill>
                <a:latin typeface="微软雅黑" panose="020B0503020204020204" charset="-122"/>
                <a:ea typeface="微软雅黑" panose="020B0503020204020204" charset="-122"/>
              </a:rPr>
              <a:t>这里填写小标题</a:t>
            </a:r>
          </a:p>
        </p:txBody>
      </p:sp>
      <p:sp>
        <p:nvSpPr>
          <p:cNvPr id="22" name="矩形 21"/>
          <p:cNvSpPr/>
          <p:nvPr/>
        </p:nvSpPr>
        <p:spPr>
          <a:xfrm flipH="1">
            <a:off x="7819275" y="5280473"/>
            <a:ext cx="3499695" cy="656552"/>
          </a:xfrm>
          <a:prstGeom prst="rect">
            <a:avLst/>
          </a:prstGeom>
          <a:effectLst/>
        </p:spPr>
        <p:txBody>
          <a:bodyPr wrap="square" lIns="162524" tIns="81261" rIns="162524" bIns="81261">
            <a:spAutoFit/>
          </a:bodyPr>
          <a:lstStyle/>
          <a:p>
            <a:r>
              <a:rPr lang="zh-CN" altLang="en-US" sz="1600" dirty="0">
                <a:solidFill>
                  <a:srgbClr val="15F2FA"/>
                </a:solidFill>
                <a:latin typeface="微软雅黑" panose="020B0503020204020204" charset="-122"/>
                <a:ea typeface="微软雅黑" panose="020B0503020204020204" charset="-122"/>
              </a:rPr>
              <a:t>这里输入简单的文字概述这里输入简单文字概述简单的文字概述。</a:t>
            </a:r>
            <a:endParaRPr lang="en-US" altLang="zh-CN" sz="1600" dirty="0">
              <a:solidFill>
                <a:srgbClr val="15F2FA"/>
              </a:solidFill>
              <a:latin typeface="微软雅黑" panose="020B0503020204020204" charset="-122"/>
              <a:ea typeface="微软雅黑" panose="020B0503020204020204" charset="-122"/>
            </a:endParaRPr>
          </a:p>
        </p:txBody>
      </p:sp>
      <p:sp>
        <p:nvSpPr>
          <p:cNvPr id="23" name="矩形 22"/>
          <p:cNvSpPr/>
          <p:nvPr/>
        </p:nvSpPr>
        <p:spPr>
          <a:xfrm>
            <a:off x="7833097" y="4953037"/>
            <a:ext cx="3117556" cy="433414"/>
          </a:xfrm>
          <a:prstGeom prst="rect">
            <a:avLst/>
          </a:prstGeom>
        </p:spPr>
        <p:txBody>
          <a:bodyPr wrap="square" lIns="162524" tIns="81261" rIns="162524" bIns="81261">
            <a:spAutoFit/>
          </a:bodyPr>
          <a:lstStyle/>
          <a:p>
            <a:pPr algn="just" defTabSz="1624965" fontAlgn="base">
              <a:lnSpc>
                <a:spcPts val="2135"/>
              </a:lnSpc>
              <a:spcBef>
                <a:spcPct val="0"/>
              </a:spcBef>
              <a:spcAft>
                <a:spcPct val="0"/>
              </a:spcAft>
            </a:pPr>
            <a:r>
              <a:rPr lang="zh-CN" altLang="en-US" sz="2135" b="1" dirty="0">
                <a:solidFill>
                  <a:srgbClr val="15F2FA"/>
                </a:solidFill>
                <a:latin typeface="微软雅黑" panose="020B0503020204020204" charset="-122"/>
                <a:ea typeface="微软雅黑" panose="020B0503020204020204" charset="-122"/>
              </a:rPr>
              <a:t>这里填写小标题</a:t>
            </a:r>
          </a:p>
        </p:txBody>
      </p:sp>
      <p:sp>
        <p:nvSpPr>
          <p:cNvPr id="26" name="矩形 25"/>
          <p:cNvSpPr/>
          <p:nvPr/>
        </p:nvSpPr>
        <p:spPr>
          <a:xfrm flipH="1">
            <a:off x="607667" y="5366563"/>
            <a:ext cx="3499695" cy="656552"/>
          </a:xfrm>
          <a:prstGeom prst="rect">
            <a:avLst/>
          </a:prstGeom>
          <a:effectLst/>
        </p:spPr>
        <p:txBody>
          <a:bodyPr wrap="square" lIns="162524" tIns="81261" rIns="162524" bIns="81261">
            <a:spAutoFit/>
          </a:bodyPr>
          <a:lstStyle/>
          <a:p>
            <a:r>
              <a:rPr lang="zh-CN" altLang="en-US" sz="1600" dirty="0">
                <a:solidFill>
                  <a:srgbClr val="15F2FA"/>
                </a:solidFill>
                <a:latin typeface="微软雅黑" panose="020B0503020204020204" charset="-122"/>
                <a:ea typeface="微软雅黑" panose="020B0503020204020204" charset="-122"/>
              </a:rPr>
              <a:t>这里输入简单的文字概述这里输入简单文字概述简单的文字概述。</a:t>
            </a:r>
            <a:endParaRPr lang="en-US" altLang="zh-CN" sz="1600" dirty="0">
              <a:solidFill>
                <a:srgbClr val="15F2FA"/>
              </a:solidFill>
              <a:latin typeface="微软雅黑" panose="020B0503020204020204" charset="-122"/>
              <a:ea typeface="微软雅黑" panose="020B0503020204020204" charset="-122"/>
            </a:endParaRPr>
          </a:p>
        </p:txBody>
      </p:sp>
      <p:sp>
        <p:nvSpPr>
          <p:cNvPr id="27" name="矩形 26"/>
          <p:cNvSpPr/>
          <p:nvPr/>
        </p:nvSpPr>
        <p:spPr>
          <a:xfrm>
            <a:off x="1773617" y="4993181"/>
            <a:ext cx="2253459" cy="433414"/>
          </a:xfrm>
          <a:prstGeom prst="rect">
            <a:avLst/>
          </a:prstGeom>
        </p:spPr>
        <p:txBody>
          <a:bodyPr wrap="square" lIns="162524" tIns="81261" rIns="162524" bIns="81261">
            <a:spAutoFit/>
          </a:bodyPr>
          <a:lstStyle/>
          <a:p>
            <a:pPr algn="just" defTabSz="1624965" fontAlgn="base">
              <a:lnSpc>
                <a:spcPts val="2135"/>
              </a:lnSpc>
              <a:spcBef>
                <a:spcPct val="0"/>
              </a:spcBef>
              <a:spcAft>
                <a:spcPct val="0"/>
              </a:spcAft>
            </a:pPr>
            <a:r>
              <a:rPr lang="zh-CN" altLang="en-US" sz="2135" b="1" dirty="0">
                <a:solidFill>
                  <a:srgbClr val="15F2FA"/>
                </a:solidFill>
                <a:latin typeface="微软雅黑" panose="020B0503020204020204" charset="-122"/>
                <a:ea typeface="微软雅黑" panose="020B0503020204020204" charset="-122"/>
              </a:rPr>
              <a:t>这里填写小标题</a:t>
            </a:r>
          </a:p>
        </p:txBody>
      </p:sp>
      <p:sp>
        <p:nvSpPr>
          <p:cNvPr id="28" name="矩形 27"/>
          <p:cNvSpPr/>
          <p:nvPr/>
        </p:nvSpPr>
        <p:spPr>
          <a:xfrm flipH="1">
            <a:off x="239350" y="3885989"/>
            <a:ext cx="3499695" cy="656552"/>
          </a:xfrm>
          <a:prstGeom prst="rect">
            <a:avLst/>
          </a:prstGeom>
          <a:effectLst/>
        </p:spPr>
        <p:txBody>
          <a:bodyPr wrap="square" lIns="162524" tIns="81261" rIns="162524" bIns="81261">
            <a:spAutoFit/>
          </a:bodyPr>
          <a:lstStyle/>
          <a:p>
            <a:r>
              <a:rPr lang="zh-CN" altLang="en-US" sz="1600" dirty="0">
                <a:solidFill>
                  <a:srgbClr val="15F2FA"/>
                </a:solidFill>
                <a:latin typeface="微软雅黑" panose="020B0503020204020204" charset="-122"/>
                <a:ea typeface="微软雅黑" panose="020B0503020204020204" charset="-122"/>
              </a:rPr>
              <a:t>这里输入简单的文字概述这里输入简单文字概述简单的文字概述。</a:t>
            </a:r>
            <a:endParaRPr lang="en-US" altLang="zh-CN" sz="1600" dirty="0">
              <a:solidFill>
                <a:srgbClr val="15F2FA"/>
              </a:solidFill>
              <a:latin typeface="微软雅黑" panose="020B0503020204020204" charset="-122"/>
              <a:ea typeface="微软雅黑" panose="020B0503020204020204" charset="-122"/>
            </a:endParaRPr>
          </a:p>
        </p:txBody>
      </p:sp>
      <p:sp>
        <p:nvSpPr>
          <p:cNvPr id="29" name="矩形 28"/>
          <p:cNvSpPr/>
          <p:nvPr/>
        </p:nvSpPr>
        <p:spPr>
          <a:xfrm>
            <a:off x="1405300" y="3512607"/>
            <a:ext cx="2253459" cy="433414"/>
          </a:xfrm>
          <a:prstGeom prst="rect">
            <a:avLst/>
          </a:prstGeom>
        </p:spPr>
        <p:txBody>
          <a:bodyPr wrap="square" lIns="162524" tIns="81261" rIns="162524" bIns="81261">
            <a:spAutoFit/>
          </a:bodyPr>
          <a:lstStyle/>
          <a:p>
            <a:pPr algn="just" defTabSz="1624965" fontAlgn="base">
              <a:lnSpc>
                <a:spcPts val="2135"/>
              </a:lnSpc>
              <a:spcBef>
                <a:spcPct val="0"/>
              </a:spcBef>
              <a:spcAft>
                <a:spcPct val="0"/>
              </a:spcAft>
            </a:pPr>
            <a:r>
              <a:rPr lang="zh-CN" altLang="en-US" sz="2135" b="1" dirty="0">
                <a:solidFill>
                  <a:srgbClr val="15F2FA"/>
                </a:solidFill>
                <a:latin typeface="微软雅黑" panose="020B0503020204020204" charset="-122"/>
                <a:ea typeface="微软雅黑" panose="020B0503020204020204" charset="-122"/>
              </a:rPr>
              <a:t>这里填写小标题</a:t>
            </a:r>
          </a:p>
        </p:txBody>
      </p:sp>
      <p:sp>
        <p:nvSpPr>
          <p:cNvPr id="30" name="矩形 29"/>
          <p:cNvSpPr/>
          <p:nvPr/>
        </p:nvSpPr>
        <p:spPr>
          <a:xfrm flipH="1">
            <a:off x="739818" y="2528607"/>
            <a:ext cx="3499695" cy="656552"/>
          </a:xfrm>
          <a:prstGeom prst="rect">
            <a:avLst/>
          </a:prstGeom>
          <a:effectLst/>
        </p:spPr>
        <p:txBody>
          <a:bodyPr wrap="square" lIns="162524" tIns="81261" rIns="162524" bIns="81261">
            <a:spAutoFit/>
          </a:bodyPr>
          <a:lstStyle/>
          <a:p>
            <a:r>
              <a:rPr lang="zh-CN" altLang="en-US" sz="1600" dirty="0">
                <a:solidFill>
                  <a:srgbClr val="15F2FA"/>
                </a:solidFill>
                <a:latin typeface="微软雅黑" panose="020B0503020204020204" charset="-122"/>
                <a:ea typeface="微软雅黑" panose="020B0503020204020204" charset="-122"/>
              </a:rPr>
              <a:t>这里输入简单的文字概述这里输入简单文字概述简单的文字概述。</a:t>
            </a:r>
            <a:endParaRPr lang="en-US" altLang="zh-CN" sz="1600" dirty="0">
              <a:solidFill>
                <a:srgbClr val="15F2FA"/>
              </a:solidFill>
              <a:latin typeface="微软雅黑" panose="020B0503020204020204" charset="-122"/>
              <a:ea typeface="微软雅黑" panose="020B0503020204020204" charset="-122"/>
            </a:endParaRPr>
          </a:p>
        </p:txBody>
      </p:sp>
      <p:sp>
        <p:nvSpPr>
          <p:cNvPr id="31" name="矩形 30"/>
          <p:cNvSpPr/>
          <p:nvPr/>
        </p:nvSpPr>
        <p:spPr>
          <a:xfrm>
            <a:off x="1905768" y="2155225"/>
            <a:ext cx="2253459" cy="433414"/>
          </a:xfrm>
          <a:prstGeom prst="rect">
            <a:avLst/>
          </a:prstGeom>
        </p:spPr>
        <p:txBody>
          <a:bodyPr wrap="square" lIns="162524" tIns="81261" rIns="162524" bIns="81261">
            <a:spAutoFit/>
          </a:bodyPr>
          <a:lstStyle/>
          <a:p>
            <a:pPr algn="just" defTabSz="1624965" fontAlgn="base">
              <a:lnSpc>
                <a:spcPts val="2135"/>
              </a:lnSpc>
              <a:spcBef>
                <a:spcPct val="0"/>
              </a:spcBef>
              <a:spcAft>
                <a:spcPct val="0"/>
              </a:spcAft>
            </a:pPr>
            <a:r>
              <a:rPr lang="zh-CN" altLang="en-US" sz="2135" b="1" dirty="0">
                <a:solidFill>
                  <a:srgbClr val="15F2FA"/>
                </a:solidFill>
                <a:latin typeface="微软雅黑" panose="020B0503020204020204" charset="-122"/>
                <a:ea typeface="微软雅黑" panose="020B0503020204020204" charset="-122"/>
              </a:rPr>
              <a:t>这里填写小标题</a:t>
            </a:r>
          </a:p>
        </p:txBody>
      </p:sp>
    </p:spTree>
  </p:cSld>
  <p:clrMapOvr>
    <a:masterClrMapping/>
  </p:clrMapOvr>
  <p:transition advTm="3042">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par>
                          <p:cTn id="45" fill="hold">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par>
                                <p:cTn id="49" presetID="10" presetClass="entr" presetSubtype="0"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par>
                          <p:cTn id="52" fill="hold">
                            <p:stCondLst>
                              <p:cond delay="4000"/>
                            </p:stCondLst>
                            <p:childTnLst>
                              <p:par>
                                <p:cTn id="53" presetID="10" presetClass="entr" presetSubtype="0"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par>
                                <p:cTn id="56" presetID="10" presetClass="entr" presetSubtype="0" fill="hold"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500"/>
                                        <p:tgtEl>
                                          <p:spTgt spid="11"/>
                                        </p:tgtEl>
                                      </p:cBhvr>
                                    </p:animEffect>
                                  </p:childTnLst>
                                </p:cTn>
                              </p:par>
                            </p:childTnLst>
                          </p:cTn>
                        </p:par>
                        <p:par>
                          <p:cTn id="59" fill="hold">
                            <p:stCondLst>
                              <p:cond delay="4500"/>
                            </p:stCondLst>
                            <p:childTnLst>
                              <p:par>
                                <p:cTn id="60" presetID="10" presetClass="entr" presetSubtype="0" fill="hold" grpId="0" nodeType="after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par>
                                <p:cTn id="63" presetID="10" presetClass="entr" presetSubtype="0" fill="hold" nodeType="with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500"/>
                                        <p:tgtEl>
                                          <p:spTgt spid="9"/>
                                        </p:tgtEl>
                                      </p:cBhvr>
                                    </p:animEffect>
                                  </p:childTnLst>
                                </p:cTn>
                              </p:par>
                            </p:childTnLst>
                          </p:cTn>
                        </p:par>
                        <p:par>
                          <p:cTn id="66" fill="hold">
                            <p:stCondLst>
                              <p:cond delay="5000"/>
                            </p:stCondLst>
                            <p:childTnLst>
                              <p:par>
                                <p:cTn id="67" presetID="10" presetClass="entr" presetSubtype="0"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350"/>
                                        <p:tgtEl>
                                          <p:spTgt spid="19"/>
                                        </p:tgtEl>
                                      </p:cBhvr>
                                    </p:animEffect>
                                  </p:childTnLst>
                                </p:cTn>
                              </p:par>
                              <p:par>
                                <p:cTn id="70" presetID="26" presetClass="emph" presetSubtype="0" fill="hold" grpId="1" nodeType="withEffect">
                                  <p:stCondLst>
                                    <p:cond delay="0"/>
                                  </p:stCondLst>
                                  <p:childTnLst>
                                    <p:animEffect transition="out" filter="fade">
                                      <p:cBhvr>
                                        <p:cTn id="71" dur="400" tmFilter="0, 0; .2, .5; .8, .5; 1, 0"/>
                                        <p:tgtEl>
                                          <p:spTgt spid="19"/>
                                        </p:tgtEl>
                                      </p:cBhvr>
                                    </p:animEffect>
                                    <p:animScale>
                                      <p:cBhvr>
                                        <p:cTn id="72" dur="200" autoRev="1" fill="hold"/>
                                        <p:tgtEl>
                                          <p:spTgt spid="19"/>
                                        </p:tgtEl>
                                      </p:cBhvr>
                                      <p:by x="105000" y="105000"/>
                                    </p:animScale>
                                  </p:childTnLst>
                                </p:cTn>
                              </p:par>
                            </p:childTnLst>
                          </p:cTn>
                        </p:par>
                        <p:par>
                          <p:cTn id="73" fill="hold">
                            <p:stCondLst>
                              <p:cond delay="5500"/>
                            </p:stCondLst>
                            <p:childTnLst>
                              <p:par>
                                <p:cTn id="74" presetID="10"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fade">
                                      <p:cBhvr>
                                        <p:cTn id="76" dur="500"/>
                                        <p:tgtEl>
                                          <p:spTgt spid="18"/>
                                        </p:tgtEl>
                                      </p:cBhvr>
                                    </p:animEffect>
                                  </p:childTnLst>
                                </p:cTn>
                              </p:par>
                            </p:childTnLst>
                          </p:cTn>
                        </p:par>
                        <p:par>
                          <p:cTn id="77" fill="hold">
                            <p:stCondLst>
                              <p:cond delay="6000"/>
                            </p:stCondLst>
                            <p:childTnLst>
                              <p:par>
                                <p:cTn id="78" presetID="10" presetClass="entr" presetSubtype="0"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350"/>
                                        <p:tgtEl>
                                          <p:spTgt spid="21"/>
                                        </p:tgtEl>
                                      </p:cBhvr>
                                    </p:animEffect>
                                  </p:childTnLst>
                                </p:cTn>
                              </p:par>
                              <p:par>
                                <p:cTn id="81" presetID="26" presetClass="emph" presetSubtype="0" fill="hold" grpId="1" nodeType="withEffect">
                                  <p:stCondLst>
                                    <p:cond delay="0"/>
                                  </p:stCondLst>
                                  <p:childTnLst>
                                    <p:animEffect transition="out" filter="fade">
                                      <p:cBhvr>
                                        <p:cTn id="82" dur="400" tmFilter="0, 0; .2, .5; .8, .5; 1, 0"/>
                                        <p:tgtEl>
                                          <p:spTgt spid="21"/>
                                        </p:tgtEl>
                                      </p:cBhvr>
                                    </p:animEffect>
                                    <p:animScale>
                                      <p:cBhvr>
                                        <p:cTn id="83" dur="200" autoRev="1" fill="hold"/>
                                        <p:tgtEl>
                                          <p:spTgt spid="21"/>
                                        </p:tgtEl>
                                      </p:cBhvr>
                                      <p:by x="105000" y="105000"/>
                                    </p:animScale>
                                  </p:childTnLst>
                                </p:cTn>
                              </p:par>
                            </p:childTnLst>
                          </p:cTn>
                        </p:par>
                        <p:par>
                          <p:cTn id="84" fill="hold">
                            <p:stCondLst>
                              <p:cond delay="6500"/>
                            </p:stCondLst>
                            <p:childTnLst>
                              <p:par>
                                <p:cTn id="85" presetID="10" presetClass="entr" presetSubtype="0" fill="hold" grpId="0" nodeType="after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500"/>
                                        <p:tgtEl>
                                          <p:spTgt spid="20"/>
                                        </p:tgtEl>
                                      </p:cBhvr>
                                    </p:animEffect>
                                  </p:childTnLst>
                                </p:cTn>
                              </p:par>
                            </p:childTnLst>
                          </p:cTn>
                        </p:par>
                        <p:par>
                          <p:cTn id="88" fill="hold">
                            <p:stCondLst>
                              <p:cond delay="7000"/>
                            </p:stCondLst>
                            <p:childTnLst>
                              <p:par>
                                <p:cTn id="89" presetID="10"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350"/>
                                        <p:tgtEl>
                                          <p:spTgt spid="23"/>
                                        </p:tgtEl>
                                      </p:cBhvr>
                                    </p:animEffect>
                                  </p:childTnLst>
                                </p:cTn>
                              </p:par>
                              <p:par>
                                <p:cTn id="92" presetID="26" presetClass="emph" presetSubtype="0" fill="hold" grpId="1" nodeType="withEffect">
                                  <p:stCondLst>
                                    <p:cond delay="0"/>
                                  </p:stCondLst>
                                  <p:childTnLst>
                                    <p:animEffect transition="out" filter="fade">
                                      <p:cBhvr>
                                        <p:cTn id="93" dur="400" tmFilter="0, 0; .2, .5; .8, .5; 1, 0"/>
                                        <p:tgtEl>
                                          <p:spTgt spid="23"/>
                                        </p:tgtEl>
                                      </p:cBhvr>
                                    </p:animEffect>
                                    <p:animScale>
                                      <p:cBhvr>
                                        <p:cTn id="94" dur="200" autoRev="1" fill="hold"/>
                                        <p:tgtEl>
                                          <p:spTgt spid="23"/>
                                        </p:tgtEl>
                                      </p:cBhvr>
                                      <p:by x="105000" y="105000"/>
                                    </p:animScale>
                                  </p:childTnLst>
                                </p:cTn>
                              </p:par>
                            </p:childTnLst>
                          </p:cTn>
                        </p:par>
                        <p:par>
                          <p:cTn id="95" fill="hold">
                            <p:stCondLst>
                              <p:cond delay="7500"/>
                            </p:stCondLst>
                            <p:childTnLst>
                              <p:par>
                                <p:cTn id="96" presetID="10"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500"/>
                                        <p:tgtEl>
                                          <p:spTgt spid="22"/>
                                        </p:tgtEl>
                                      </p:cBhvr>
                                    </p:animEffect>
                                  </p:childTnLst>
                                </p:cTn>
                              </p:par>
                            </p:childTnLst>
                          </p:cTn>
                        </p:par>
                        <p:par>
                          <p:cTn id="99" fill="hold">
                            <p:stCondLst>
                              <p:cond delay="8000"/>
                            </p:stCondLst>
                            <p:childTnLst>
                              <p:par>
                                <p:cTn id="100" presetID="10" presetClass="entr" presetSubtype="0"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fade">
                                      <p:cBhvr>
                                        <p:cTn id="102" dur="350"/>
                                        <p:tgtEl>
                                          <p:spTgt spid="27"/>
                                        </p:tgtEl>
                                      </p:cBhvr>
                                    </p:animEffect>
                                  </p:childTnLst>
                                </p:cTn>
                              </p:par>
                              <p:par>
                                <p:cTn id="103" presetID="26" presetClass="emph" presetSubtype="0" fill="hold" grpId="1" nodeType="withEffect">
                                  <p:stCondLst>
                                    <p:cond delay="0"/>
                                  </p:stCondLst>
                                  <p:childTnLst>
                                    <p:animEffect transition="out" filter="fade">
                                      <p:cBhvr>
                                        <p:cTn id="104" dur="400" tmFilter="0, 0; .2, .5; .8, .5; 1, 0"/>
                                        <p:tgtEl>
                                          <p:spTgt spid="27"/>
                                        </p:tgtEl>
                                      </p:cBhvr>
                                    </p:animEffect>
                                    <p:animScale>
                                      <p:cBhvr>
                                        <p:cTn id="105" dur="200" autoRev="1" fill="hold"/>
                                        <p:tgtEl>
                                          <p:spTgt spid="27"/>
                                        </p:tgtEl>
                                      </p:cBhvr>
                                      <p:by x="105000" y="105000"/>
                                    </p:animScale>
                                  </p:childTnLst>
                                </p:cTn>
                              </p:par>
                            </p:childTnLst>
                          </p:cTn>
                        </p:par>
                        <p:par>
                          <p:cTn id="106" fill="hold">
                            <p:stCondLst>
                              <p:cond delay="8500"/>
                            </p:stCondLst>
                            <p:childTnLst>
                              <p:par>
                                <p:cTn id="107" presetID="10" presetClass="entr" presetSubtype="0" fill="hold" grpId="0"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500"/>
                                        <p:tgtEl>
                                          <p:spTgt spid="26"/>
                                        </p:tgtEl>
                                      </p:cBhvr>
                                    </p:animEffect>
                                  </p:childTnLst>
                                </p:cTn>
                              </p:par>
                            </p:childTnLst>
                          </p:cTn>
                        </p:par>
                        <p:par>
                          <p:cTn id="110" fill="hold">
                            <p:stCondLst>
                              <p:cond delay="9000"/>
                            </p:stCondLst>
                            <p:childTnLst>
                              <p:par>
                                <p:cTn id="111" presetID="10" presetClass="entr" presetSubtype="0"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350"/>
                                        <p:tgtEl>
                                          <p:spTgt spid="29"/>
                                        </p:tgtEl>
                                      </p:cBhvr>
                                    </p:animEffect>
                                  </p:childTnLst>
                                </p:cTn>
                              </p:par>
                              <p:par>
                                <p:cTn id="114" presetID="26" presetClass="emph" presetSubtype="0" fill="hold" grpId="1" nodeType="withEffect">
                                  <p:stCondLst>
                                    <p:cond delay="0"/>
                                  </p:stCondLst>
                                  <p:childTnLst>
                                    <p:animEffect transition="out" filter="fade">
                                      <p:cBhvr>
                                        <p:cTn id="115" dur="400" tmFilter="0, 0; .2, .5; .8, .5; 1, 0"/>
                                        <p:tgtEl>
                                          <p:spTgt spid="29"/>
                                        </p:tgtEl>
                                      </p:cBhvr>
                                    </p:animEffect>
                                    <p:animScale>
                                      <p:cBhvr>
                                        <p:cTn id="116" dur="200" autoRev="1" fill="hold"/>
                                        <p:tgtEl>
                                          <p:spTgt spid="29"/>
                                        </p:tgtEl>
                                      </p:cBhvr>
                                      <p:by x="105000" y="105000"/>
                                    </p:animScale>
                                  </p:childTnLst>
                                </p:cTn>
                              </p:par>
                            </p:childTnLst>
                          </p:cTn>
                        </p:par>
                        <p:par>
                          <p:cTn id="117" fill="hold">
                            <p:stCondLst>
                              <p:cond delay="9500"/>
                            </p:stCondLst>
                            <p:childTnLst>
                              <p:par>
                                <p:cTn id="118" presetID="10" presetClass="entr" presetSubtype="0" fill="hold" grpId="0" nodeType="afterEffect">
                                  <p:stCondLst>
                                    <p:cond delay="0"/>
                                  </p:stCondLst>
                                  <p:childTnLst>
                                    <p:set>
                                      <p:cBhvr>
                                        <p:cTn id="119" dur="1" fill="hold">
                                          <p:stCondLst>
                                            <p:cond delay="0"/>
                                          </p:stCondLst>
                                        </p:cTn>
                                        <p:tgtEl>
                                          <p:spTgt spid="28"/>
                                        </p:tgtEl>
                                        <p:attrNameLst>
                                          <p:attrName>style.visibility</p:attrName>
                                        </p:attrNameLst>
                                      </p:cBhvr>
                                      <p:to>
                                        <p:strVal val="visible"/>
                                      </p:to>
                                    </p:set>
                                    <p:animEffect transition="in" filter="fade">
                                      <p:cBhvr>
                                        <p:cTn id="120" dur="500"/>
                                        <p:tgtEl>
                                          <p:spTgt spid="28"/>
                                        </p:tgtEl>
                                      </p:cBhvr>
                                    </p:animEffect>
                                  </p:childTnLst>
                                </p:cTn>
                              </p:par>
                            </p:childTnLst>
                          </p:cTn>
                        </p:par>
                        <p:par>
                          <p:cTn id="121" fill="hold">
                            <p:stCondLst>
                              <p:cond delay="10000"/>
                            </p:stCondLst>
                            <p:childTnLst>
                              <p:par>
                                <p:cTn id="122" presetID="10" presetClass="entr" presetSubtype="0"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fade">
                                      <p:cBhvr>
                                        <p:cTn id="124" dur="350"/>
                                        <p:tgtEl>
                                          <p:spTgt spid="31"/>
                                        </p:tgtEl>
                                      </p:cBhvr>
                                    </p:animEffect>
                                  </p:childTnLst>
                                </p:cTn>
                              </p:par>
                              <p:par>
                                <p:cTn id="125" presetID="26" presetClass="emph" presetSubtype="0" fill="hold" grpId="1" nodeType="withEffect">
                                  <p:stCondLst>
                                    <p:cond delay="0"/>
                                  </p:stCondLst>
                                  <p:childTnLst>
                                    <p:animEffect transition="out" filter="fade">
                                      <p:cBhvr>
                                        <p:cTn id="126" dur="400" tmFilter="0, 0; .2, .5; .8, .5; 1, 0"/>
                                        <p:tgtEl>
                                          <p:spTgt spid="31"/>
                                        </p:tgtEl>
                                      </p:cBhvr>
                                    </p:animEffect>
                                    <p:animScale>
                                      <p:cBhvr>
                                        <p:cTn id="127" dur="200" autoRev="1" fill="hold"/>
                                        <p:tgtEl>
                                          <p:spTgt spid="31"/>
                                        </p:tgtEl>
                                      </p:cBhvr>
                                      <p:by x="105000" y="105000"/>
                                    </p:animScale>
                                  </p:childTnLst>
                                </p:cTn>
                              </p:par>
                            </p:childTnLst>
                          </p:cTn>
                        </p:par>
                        <p:par>
                          <p:cTn id="128" fill="hold">
                            <p:stCondLst>
                              <p:cond delay="10500"/>
                            </p:stCondLst>
                            <p:childTnLst>
                              <p:par>
                                <p:cTn id="129" presetID="10" presetClass="entr" presetSubtype="0"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fade">
                                      <p:cBhvr>
                                        <p:cTn id="13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ldLvl="0" animBg="1"/>
      <p:bldP spid="6" grpId="0" bldLvl="0" animBg="1"/>
      <p:bldP spid="8" grpId="0" bldLvl="0" animBg="1"/>
      <p:bldP spid="10" grpId="0" bldLvl="0" animBg="1"/>
      <p:bldP spid="12" grpId="0" bldLvl="0" animBg="1"/>
      <p:bldP spid="14" grpId="0" bldLvl="0" animBg="1"/>
      <p:bldP spid="16" grpId="0" bldLvl="0" animBg="1"/>
      <p:bldP spid="18" grpId="0" bldLvl="0" animBg="1"/>
      <p:bldP spid="19" grpId="0"/>
      <p:bldP spid="19" grpId="1"/>
      <p:bldP spid="20" grpId="0" bldLvl="0" animBg="1"/>
      <p:bldP spid="21" grpId="0"/>
      <p:bldP spid="21" grpId="1"/>
      <p:bldP spid="22" grpId="0" bldLvl="0" animBg="1"/>
      <p:bldP spid="23" grpId="0"/>
      <p:bldP spid="23" grpId="1"/>
      <p:bldP spid="26" grpId="0" bldLvl="0" animBg="1"/>
      <p:bldP spid="27" grpId="0"/>
      <p:bldP spid="27" grpId="1"/>
      <p:bldP spid="28" grpId="0" bldLvl="0" animBg="1"/>
      <p:bldP spid="29" grpId="0"/>
      <p:bldP spid="29" grpId="1"/>
      <p:bldP spid="30" grpId="0" bldLvl="0" animBg="1"/>
      <p:bldP spid="31" grpId="0"/>
      <p:bldP spid="31"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140970" y="226695"/>
            <a:ext cx="3890645" cy="460375"/>
          </a:xfrm>
          <a:prstGeom prst="rect">
            <a:avLst/>
          </a:prstGeom>
          <a:noFill/>
          <a:ln w="9525">
            <a:noFill/>
            <a:miter lim="800000"/>
          </a:ln>
        </p:spPr>
        <p:txBody>
          <a:bodyPr wrap="square">
            <a:spAutoFit/>
          </a:bodyPr>
          <a:lstStyle/>
          <a:p>
            <a:r>
              <a:rPr lang="zh-CN" altLang="en-US" sz="2400" dirty="0">
                <a:solidFill>
                  <a:srgbClr val="15F2FA"/>
                </a:solidFill>
                <a:latin typeface="微软雅黑" panose="020B0503020204020204" charset="-122"/>
                <a:ea typeface="微软雅黑" panose="020B0503020204020204" charset="-122"/>
              </a:rPr>
              <a:t>点击添加相关标题</a:t>
            </a:r>
          </a:p>
        </p:txBody>
      </p:sp>
      <p:cxnSp>
        <p:nvCxnSpPr>
          <p:cNvPr id="3" name="直接连接符 2"/>
          <p:cNvCxnSpPr/>
          <p:nvPr/>
        </p:nvCxnSpPr>
        <p:spPr>
          <a:xfrm>
            <a:off x="0" y="799888"/>
            <a:ext cx="12192000" cy="0"/>
          </a:xfrm>
          <a:prstGeom prst="line">
            <a:avLst/>
          </a:prstGeom>
          <a:ln>
            <a:solidFill>
              <a:srgbClr val="15F2FA"/>
            </a:solidFill>
          </a:ln>
        </p:spPr>
        <p:style>
          <a:lnRef idx="1">
            <a:schemeClr val="accent1"/>
          </a:lnRef>
          <a:fillRef idx="0">
            <a:schemeClr val="accent1"/>
          </a:fillRef>
          <a:effectRef idx="0">
            <a:schemeClr val="accent1"/>
          </a:effectRef>
          <a:fontRef idx="minor">
            <a:schemeClr val="tx1"/>
          </a:fontRef>
        </p:style>
      </p:cxnSp>
      <p:sp>
        <p:nvSpPr>
          <p:cNvPr id="4" name="六边形 3"/>
          <p:cNvSpPr/>
          <p:nvPr/>
        </p:nvSpPr>
        <p:spPr>
          <a:xfrm rot="16200000">
            <a:off x="5987879" y="3371539"/>
            <a:ext cx="1523765" cy="1434131"/>
          </a:xfrm>
          <a:prstGeom prst="hexagon">
            <a:avLst/>
          </a:prstGeom>
          <a:noFill/>
          <a:ln w="15875" cap="rnd">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sp>
        <p:nvSpPr>
          <p:cNvPr id="5" name="六边形 4"/>
          <p:cNvSpPr/>
          <p:nvPr/>
        </p:nvSpPr>
        <p:spPr>
          <a:xfrm rot="16200000">
            <a:off x="8218328" y="5022393"/>
            <a:ext cx="1523765" cy="1434131"/>
          </a:xfrm>
          <a:prstGeom prst="hexagon">
            <a:avLst/>
          </a:prstGeom>
          <a:noFill/>
          <a:ln w="15875" cap="rnd">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sp>
        <p:nvSpPr>
          <p:cNvPr id="6" name="六边形 5"/>
          <p:cNvSpPr/>
          <p:nvPr/>
        </p:nvSpPr>
        <p:spPr>
          <a:xfrm rot="16200000">
            <a:off x="7949376" y="1631721"/>
            <a:ext cx="1523765" cy="1434131"/>
          </a:xfrm>
          <a:prstGeom prst="hexagon">
            <a:avLst/>
          </a:prstGeom>
          <a:noFill/>
          <a:ln w="15875" cap="rnd">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sp>
        <p:nvSpPr>
          <p:cNvPr id="7" name="六边形 6"/>
          <p:cNvSpPr/>
          <p:nvPr/>
        </p:nvSpPr>
        <p:spPr>
          <a:xfrm rot="16200000">
            <a:off x="9993650" y="3356323"/>
            <a:ext cx="1523765" cy="1434131"/>
          </a:xfrm>
          <a:prstGeom prst="hexagon">
            <a:avLst/>
          </a:prstGeom>
          <a:noFill/>
          <a:ln w="15875" cap="rnd">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pic>
        <p:nvPicPr>
          <p:cNvPr id="8" name="图片 7"/>
          <p:cNvPicPr>
            <a:picLocks noChangeAspect="1"/>
          </p:cNvPicPr>
          <p:nvPr/>
        </p:nvPicPr>
        <p:blipFill>
          <a:blip r:embed="rId3" cstate="print">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456891" y="3701302"/>
            <a:ext cx="603448" cy="744172"/>
          </a:xfrm>
          <a:prstGeom prst="rect">
            <a:avLst/>
          </a:prstGeom>
        </p:spPr>
      </p:pic>
      <p:pic>
        <p:nvPicPr>
          <p:cNvPr id="9" name="图片 8"/>
          <p:cNvPicPr>
            <a:picLocks noChangeAspect="1"/>
          </p:cNvPicPr>
          <p:nvPr/>
        </p:nvPicPr>
        <p:blipFill>
          <a:blip r:embed="rId5" cstate="print">
            <a:biLevel thresh="25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8545148" y="5361619"/>
            <a:ext cx="835203" cy="835203"/>
          </a:xfrm>
          <a:prstGeom prst="rect">
            <a:avLst/>
          </a:prstGeom>
        </p:spPr>
      </p:pic>
      <p:pic>
        <p:nvPicPr>
          <p:cNvPr id="10" name="图片 9"/>
          <p:cNvPicPr>
            <a:picLocks noChangeAspect="1"/>
          </p:cNvPicPr>
          <p:nvPr/>
        </p:nvPicPr>
        <p:blipFill>
          <a:blip r:embed="rId7" cstate="print">
            <a:biLevel thresh="25000"/>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8320990" y="1964293"/>
            <a:ext cx="780535" cy="835203"/>
          </a:xfrm>
          <a:prstGeom prst="rect">
            <a:avLst/>
          </a:prstGeom>
        </p:spPr>
      </p:pic>
      <p:pic>
        <p:nvPicPr>
          <p:cNvPr id="11" name="图片 10"/>
          <p:cNvPicPr>
            <a:picLocks noChangeAspect="1"/>
          </p:cNvPicPr>
          <p:nvPr/>
        </p:nvPicPr>
        <p:blipFill>
          <a:blip r:embed="rId9" cstate="print">
            <a:biLevel thresh="25000"/>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tretch>
            <a:fillRect/>
          </a:stretch>
        </p:blipFill>
        <p:spPr>
          <a:xfrm>
            <a:off x="10365265" y="3710477"/>
            <a:ext cx="780535" cy="780535"/>
          </a:xfrm>
          <a:prstGeom prst="rect">
            <a:avLst/>
          </a:prstGeom>
        </p:spPr>
      </p:pic>
      <p:sp>
        <p:nvSpPr>
          <p:cNvPr id="12" name="圆角右箭头 11"/>
          <p:cNvSpPr/>
          <p:nvPr/>
        </p:nvSpPr>
        <p:spPr>
          <a:xfrm>
            <a:off x="6758615" y="2124293"/>
            <a:ext cx="1009936" cy="978000"/>
          </a:xfrm>
          <a:prstGeom prst="bentArrow">
            <a:avLst/>
          </a:prstGeom>
          <a:solidFill>
            <a:srgbClr val="15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sp>
        <p:nvSpPr>
          <p:cNvPr id="13" name="圆角右箭头 12"/>
          <p:cNvSpPr/>
          <p:nvPr/>
        </p:nvSpPr>
        <p:spPr>
          <a:xfrm rot="5400000">
            <a:off x="9927199" y="2140261"/>
            <a:ext cx="1009936" cy="978000"/>
          </a:xfrm>
          <a:prstGeom prst="bentArrow">
            <a:avLst/>
          </a:prstGeom>
          <a:solidFill>
            <a:srgbClr val="15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sp>
        <p:nvSpPr>
          <p:cNvPr id="14" name="圆角右箭头 13"/>
          <p:cNvSpPr/>
          <p:nvPr/>
        </p:nvSpPr>
        <p:spPr>
          <a:xfrm rot="10800000">
            <a:off x="9943167" y="5054407"/>
            <a:ext cx="1009936" cy="978000"/>
          </a:xfrm>
          <a:prstGeom prst="bentArrow">
            <a:avLst/>
          </a:prstGeom>
          <a:solidFill>
            <a:srgbClr val="15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sp>
        <p:nvSpPr>
          <p:cNvPr id="15" name="圆角右箭头 14"/>
          <p:cNvSpPr/>
          <p:nvPr/>
        </p:nvSpPr>
        <p:spPr>
          <a:xfrm rot="16200000">
            <a:off x="6774583" y="4993543"/>
            <a:ext cx="1009936" cy="978000"/>
          </a:xfrm>
          <a:prstGeom prst="bentArrow">
            <a:avLst/>
          </a:prstGeom>
          <a:solidFill>
            <a:srgbClr val="15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sp>
        <p:nvSpPr>
          <p:cNvPr id="16" name="TextBox 15"/>
          <p:cNvSpPr txBox="1"/>
          <p:nvPr/>
        </p:nvSpPr>
        <p:spPr>
          <a:xfrm>
            <a:off x="8204869" y="3780827"/>
            <a:ext cx="1415772" cy="584775"/>
          </a:xfrm>
          <a:prstGeom prst="rect">
            <a:avLst/>
          </a:prstGeom>
          <a:noFill/>
        </p:spPr>
        <p:txBody>
          <a:bodyPr wrap="none" rtlCol="0">
            <a:spAutoFit/>
          </a:bodyPr>
          <a:lstStyle/>
          <a:p>
            <a:r>
              <a:rPr lang="zh-CN" altLang="en-US" sz="3200" b="1" dirty="0">
                <a:solidFill>
                  <a:srgbClr val="15F2FA"/>
                </a:solidFill>
                <a:latin typeface="微软雅黑" panose="020B0503020204020204" charset="-122"/>
                <a:ea typeface="微软雅黑" panose="020B0503020204020204" charset="-122"/>
              </a:rPr>
              <a:t>关键词</a:t>
            </a:r>
          </a:p>
        </p:txBody>
      </p:sp>
      <p:sp>
        <p:nvSpPr>
          <p:cNvPr id="17" name="矩形 16"/>
          <p:cNvSpPr/>
          <p:nvPr/>
        </p:nvSpPr>
        <p:spPr>
          <a:xfrm flipH="1">
            <a:off x="901730" y="2628780"/>
            <a:ext cx="4302125" cy="1272105"/>
          </a:xfrm>
          <a:prstGeom prst="rect">
            <a:avLst/>
          </a:prstGeom>
          <a:effectLst/>
        </p:spPr>
        <p:txBody>
          <a:bodyPr wrap="square" lIns="162524" tIns="81261" rIns="162524" bIns="81261">
            <a:spAutoFit/>
          </a:bodyPr>
          <a:lstStyle/>
          <a:p>
            <a:pPr>
              <a:lnSpc>
                <a:spcPct val="150000"/>
              </a:lnSpc>
            </a:pPr>
            <a:r>
              <a:rPr lang="zh-CN" altLang="en-US" sz="1600" dirty="0">
                <a:solidFill>
                  <a:srgbClr val="15F2FA"/>
                </a:solidFill>
                <a:latin typeface="微软雅黑" panose="020B0503020204020204" charset="-122"/>
                <a:ea typeface="微软雅黑" panose="020B0503020204020204" charset="-122"/>
              </a:rPr>
              <a:t>这里输入简单的文字概述这里输入简单文字概述简单的文字概述。这里输入简单的文字概述这里输入简单文字概述简单的文字概述。</a:t>
            </a:r>
            <a:endParaRPr lang="en-US" altLang="zh-CN" sz="1600" dirty="0">
              <a:solidFill>
                <a:srgbClr val="15F2FA"/>
              </a:solidFill>
              <a:latin typeface="微软雅黑" panose="020B0503020204020204" charset="-122"/>
              <a:ea typeface="微软雅黑" panose="020B0503020204020204" charset="-122"/>
            </a:endParaRPr>
          </a:p>
        </p:txBody>
      </p:sp>
      <p:sp>
        <p:nvSpPr>
          <p:cNvPr id="18" name="矩形 17"/>
          <p:cNvSpPr/>
          <p:nvPr/>
        </p:nvSpPr>
        <p:spPr>
          <a:xfrm>
            <a:off x="915550" y="2162969"/>
            <a:ext cx="3117556" cy="433414"/>
          </a:xfrm>
          <a:prstGeom prst="rect">
            <a:avLst/>
          </a:prstGeom>
        </p:spPr>
        <p:txBody>
          <a:bodyPr wrap="square" lIns="162524" tIns="81261" rIns="162524" bIns="81261">
            <a:spAutoFit/>
          </a:bodyPr>
          <a:lstStyle/>
          <a:p>
            <a:pPr algn="just" defTabSz="1624965" fontAlgn="base">
              <a:lnSpc>
                <a:spcPts val="2135"/>
              </a:lnSpc>
              <a:spcBef>
                <a:spcPct val="0"/>
              </a:spcBef>
              <a:spcAft>
                <a:spcPct val="0"/>
              </a:spcAft>
            </a:pPr>
            <a:r>
              <a:rPr lang="zh-CN" altLang="en-US" sz="2135" b="1" dirty="0">
                <a:solidFill>
                  <a:srgbClr val="15F2FA"/>
                </a:solidFill>
                <a:latin typeface="微软雅黑" panose="020B0503020204020204" charset="-122"/>
                <a:ea typeface="微软雅黑" panose="020B0503020204020204" charset="-122"/>
              </a:rPr>
              <a:t>这里填写小标题</a:t>
            </a:r>
          </a:p>
        </p:txBody>
      </p:sp>
      <p:sp>
        <p:nvSpPr>
          <p:cNvPr id="19" name="矩形 18"/>
          <p:cNvSpPr/>
          <p:nvPr/>
        </p:nvSpPr>
        <p:spPr>
          <a:xfrm flipH="1">
            <a:off x="883375" y="4846751"/>
            <a:ext cx="4302125" cy="1272105"/>
          </a:xfrm>
          <a:prstGeom prst="rect">
            <a:avLst/>
          </a:prstGeom>
          <a:effectLst/>
        </p:spPr>
        <p:txBody>
          <a:bodyPr wrap="square" lIns="162524" tIns="81261" rIns="162524" bIns="81261">
            <a:spAutoFit/>
          </a:bodyPr>
          <a:lstStyle/>
          <a:p>
            <a:pPr>
              <a:lnSpc>
                <a:spcPct val="150000"/>
              </a:lnSpc>
            </a:pPr>
            <a:r>
              <a:rPr lang="zh-CN" altLang="en-US" sz="1600" dirty="0">
                <a:solidFill>
                  <a:srgbClr val="15F2FA"/>
                </a:solidFill>
                <a:latin typeface="微软雅黑" panose="020B0503020204020204" charset="-122"/>
                <a:ea typeface="微软雅黑" panose="020B0503020204020204" charset="-122"/>
              </a:rPr>
              <a:t>这里输入简单的文字概述这里输入简单文字概述简单的文字概述。这里输入简单的文字概述这里输入简单文字概述简单的文字概述。</a:t>
            </a:r>
            <a:endParaRPr lang="en-US" altLang="zh-CN" sz="1600" dirty="0">
              <a:solidFill>
                <a:srgbClr val="15F2FA"/>
              </a:solidFill>
              <a:latin typeface="微软雅黑" panose="020B0503020204020204" charset="-122"/>
              <a:ea typeface="微软雅黑" panose="020B0503020204020204" charset="-122"/>
            </a:endParaRPr>
          </a:p>
        </p:txBody>
      </p:sp>
      <p:sp>
        <p:nvSpPr>
          <p:cNvPr id="20" name="矩形 19"/>
          <p:cNvSpPr/>
          <p:nvPr/>
        </p:nvSpPr>
        <p:spPr>
          <a:xfrm>
            <a:off x="897195" y="4380939"/>
            <a:ext cx="3117556" cy="433414"/>
          </a:xfrm>
          <a:prstGeom prst="rect">
            <a:avLst/>
          </a:prstGeom>
        </p:spPr>
        <p:txBody>
          <a:bodyPr wrap="square" lIns="162524" tIns="81261" rIns="162524" bIns="81261">
            <a:spAutoFit/>
          </a:bodyPr>
          <a:lstStyle/>
          <a:p>
            <a:pPr algn="just" defTabSz="1624965" fontAlgn="base">
              <a:lnSpc>
                <a:spcPts val="2135"/>
              </a:lnSpc>
              <a:spcBef>
                <a:spcPct val="0"/>
              </a:spcBef>
              <a:spcAft>
                <a:spcPct val="0"/>
              </a:spcAft>
            </a:pPr>
            <a:r>
              <a:rPr lang="zh-CN" altLang="en-US" sz="2135" b="1" dirty="0">
                <a:solidFill>
                  <a:srgbClr val="15F2FA"/>
                </a:solidFill>
                <a:latin typeface="微软雅黑" panose="020B0503020204020204" charset="-122"/>
                <a:ea typeface="微软雅黑" panose="020B0503020204020204" charset="-122"/>
              </a:rPr>
              <a:t>这里填写小标题</a:t>
            </a:r>
          </a:p>
        </p:txBody>
      </p:sp>
    </p:spTree>
  </p:cSld>
  <p:clrMapOvr>
    <a:masterClrMapping/>
  </p:clrMapOvr>
  <p:transition advTm="2808">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p:stCondLst>
                              <p:cond delay="1500"/>
                            </p:stCondLst>
                            <p:childTnLst>
                              <p:par>
                                <p:cTn id="14" presetID="21"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par>
                                <p:cTn id="17" presetID="21" presetClass="entr" presetSubtype="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par>
                                <p:cTn id="23" presetID="21" presetClass="entr" presetSubtype="1"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heel(1)">
                                      <p:cBhvr>
                                        <p:cTn id="25" dur="2000"/>
                                        <p:tgtEl>
                                          <p:spTgt spid="10"/>
                                        </p:tgtEl>
                                      </p:cBhvr>
                                    </p:animEffect>
                                  </p:childTnLst>
                                </p:cTn>
                              </p:par>
                              <p:par>
                                <p:cTn id="26" presetID="21" presetClass="entr" presetSubtype="1"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heel(1)">
                                      <p:cBhvr>
                                        <p:cTn id="28" dur="2000"/>
                                        <p:tgtEl>
                                          <p:spTgt spid="11"/>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heel(1)">
                                      <p:cBhvr>
                                        <p:cTn id="31" dur="2000"/>
                                        <p:tgtEl>
                                          <p:spTgt spid="7"/>
                                        </p:tgtEl>
                                      </p:cBhvr>
                                    </p:animEffect>
                                  </p:childTnLst>
                                </p:cTn>
                              </p:par>
                              <p:par>
                                <p:cTn id="32" presetID="21" presetClass="entr" presetSubtype="1"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heel(1)">
                                      <p:cBhvr>
                                        <p:cTn id="34" dur="2000"/>
                                        <p:tgtEl>
                                          <p:spTgt spid="9"/>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heel(1)">
                                      <p:cBhvr>
                                        <p:cTn id="37" dur="2000"/>
                                        <p:tgtEl>
                                          <p:spTgt spid="5"/>
                                        </p:tgtEl>
                                      </p:cBhvr>
                                    </p:animEffect>
                                  </p:childTnLst>
                                </p:cTn>
                              </p:par>
                            </p:childTnLst>
                          </p:cTn>
                        </p:par>
                        <p:par>
                          <p:cTn id="38" fill="hold">
                            <p:stCondLst>
                              <p:cond delay="3500"/>
                            </p:stCondLst>
                            <p:childTnLst>
                              <p:par>
                                <p:cTn id="39" presetID="22" presetClass="entr" presetSubtype="4"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00"/>
                                        <p:tgtEl>
                                          <p:spTgt spid="12"/>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up)">
                                      <p:cBhvr>
                                        <p:cTn id="45" dur="500"/>
                                        <p:tgtEl>
                                          <p:spTgt spid="1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5000"/>
                            </p:stCondLst>
                            <p:childTnLst>
                              <p:par>
                                <p:cTn id="51" presetID="22" presetClass="entr" presetSubtype="4"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down)">
                                      <p:cBhvr>
                                        <p:cTn id="53" dur="500"/>
                                        <p:tgtEl>
                                          <p:spTgt spid="15"/>
                                        </p:tgtEl>
                                      </p:cBhvr>
                                    </p:animEffect>
                                  </p:childTnLst>
                                </p:cTn>
                              </p:par>
                            </p:childTnLst>
                          </p:cTn>
                        </p:par>
                        <p:par>
                          <p:cTn id="54" fill="hold">
                            <p:stCondLst>
                              <p:cond delay="5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350"/>
                                        <p:tgtEl>
                                          <p:spTgt spid="18"/>
                                        </p:tgtEl>
                                      </p:cBhvr>
                                    </p:animEffect>
                                  </p:childTnLst>
                                </p:cTn>
                              </p:par>
                              <p:par>
                                <p:cTn id="64" presetID="26" presetClass="emph" presetSubtype="0" fill="hold" grpId="1" nodeType="withEffect">
                                  <p:stCondLst>
                                    <p:cond delay="0"/>
                                  </p:stCondLst>
                                  <p:childTnLst>
                                    <p:animEffect transition="out" filter="fade">
                                      <p:cBhvr>
                                        <p:cTn id="65" dur="400" tmFilter="0, 0; .2, .5; .8, .5; 1, 0"/>
                                        <p:tgtEl>
                                          <p:spTgt spid="18"/>
                                        </p:tgtEl>
                                      </p:cBhvr>
                                    </p:animEffect>
                                    <p:animScale>
                                      <p:cBhvr>
                                        <p:cTn id="66" dur="200" autoRev="1" fill="hold"/>
                                        <p:tgtEl>
                                          <p:spTgt spid="18"/>
                                        </p:tgtEl>
                                      </p:cBhvr>
                                      <p:by x="105000" y="105000"/>
                                    </p:animScale>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350"/>
                                        <p:tgtEl>
                                          <p:spTgt spid="20"/>
                                        </p:tgtEl>
                                      </p:cBhvr>
                                    </p:animEffect>
                                  </p:childTnLst>
                                </p:cTn>
                              </p:par>
                              <p:par>
                                <p:cTn id="75" presetID="26" presetClass="emph" presetSubtype="0" fill="hold" grpId="1" nodeType="withEffect">
                                  <p:stCondLst>
                                    <p:cond delay="0"/>
                                  </p:stCondLst>
                                  <p:childTnLst>
                                    <p:animEffect transition="out" filter="fade">
                                      <p:cBhvr>
                                        <p:cTn id="76" dur="400" tmFilter="0, 0; .2, .5; .8, .5; 1, 0"/>
                                        <p:tgtEl>
                                          <p:spTgt spid="20"/>
                                        </p:tgtEl>
                                      </p:cBhvr>
                                    </p:animEffect>
                                    <p:animScale>
                                      <p:cBhvr>
                                        <p:cTn id="77" dur="200" autoRev="1" fill="hold"/>
                                        <p:tgtEl>
                                          <p:spTgt spid="20"/>
                                        </p:tgtEl>
                                      </p:cBhvr>
                                      <p:by x="105000" y="105000"/>
                                    </p:animScale>
                                  </p:childTnLst>
                                </p:cTn>
                              </p:par>
                            </p:childTnLst>
                          </p:cTn>
                        </p:par>
                        <p:par>
                          <p:cTn id="78" fill="hold">
                            <p:stCondLst>
                              <p:cond delay="7500"/>
                            </p:stCondLst>
                            <p:childTnLst>
                              <p:par>
                                <p:cTn id="79" presetID="10"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ldLvl="0" animBg="1"/>
      <p:bldP spid="5" grpId="0" bldLvl="0" animBg="1"/>
      <p:bldP spid="6" grpId="0" bldLvl="0" animBg="1"/>
      <p:bldP spid="7" grpId="0" bldLvl="0" animBg="1"/>
      <p:bldP spid="12" grpId="0" bldLvl="0" animBg="1"/>
      <p:bldP spid="13" grpId="0" bldLvl="0" animBg="1"/>
      <p:bldP spid="14" grpId="0" bldLvl="0" animBg="1"/>
      <p:bldP spid="15" grpId="0" bldLvl="0" animBg="1"/>
      <p:bldP spid="16" grpId="0"/>
      <p:bldP spid="17" grpId="0" bldLvl="0" animBg="1"/>
      <p:bldP spid="18" grpId="0"/>
      <p:bldP spid="18" grpId="1"/>
      <p:bldP spid="19" grpId="0" bldLvl="0" animBg="1"/>
      <p:bldP spid="20" grpId="0"/>
      <p:bldP spid="20"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140970" y="226695"/>
            <a:ext cx="3890645" cy="460375"/>
          </a:xfrm>
          <a:prstGeom prst="rect">
            <a:avLst/>
          </a:prstGeom>
          <a:noFill/>
          <a:ln w="9525">
            <a:noFill/>
            <a:miter lim="800000"/>
          </a:ln>
        </p:spPr>
        <p:txBody>
          <a:bodyPr wrap="square">
            <a:spAutoFit/>
          </a:bodyPr>
          <a:lstStyle/>
          <a:p>
            <a:r>
              <a:rPr lang="zh-CN" altLang="en-US" sz="2400" dirty="0">
                <a:solidFill>
                  <a:srgbClr val="15F2FA"/>
                </a:solidFill>
                <a:latin typeface="微软雅黑" panose="020B0503020204020204" charset="-122"/>
                <a:ea typeface="微软雅黑" panose="020B0503020204020204" charset="-122"/>
              </a:rPr>
              <a:t>点击添加相关标题</a:t>
            </a:r>
          </a:p>
        </p:txBody>
      </p:sp>
      <p:cxnSp>
        <p:nvCxnSpPr>
          <p:cNvPr id="3" name="直接连接符 2"/>
          <p:cNvCxnSpPr/>
          <p:nvPr/>
        </p:nvCxnSpPr>
        <p:spPr>
          <a:xfrm>
            <a:off x="0" y="799888"/>
            <a:ext cx="12192000" cy="0"/>
          </a:xfrm>
          <a:prstGeom prst="line">
            <a:avLst/>
          </a:prstGeom>
          <a:ln>
            <a:solidFill>
              <a:srgbClr val="15F2FA"/>
            </a:solidFill>
          </a:ln>
        </p:spPr>
        <p:style>
          <a:lnRef idx="1">
            <a:schemeClr val="accent1"/>
          </a:lnRef>
          <a:fillRef idx="0">
            <a:schemeClr val="accent1"/>
          </a:fillRef>
          <a:effectRef idx="0">
            <a:schemeClr val="accent1"/>
          </a:effectRef>
          <a:fontRef idx="minor">
            <a:schemeClr val="tx1"/>
          </a:fontRef>
        </p:style>
      </p:cxnSp>
      <p:sp>
        <p:nvSpPr>
          <p:cNvPr id="4" name="TextBox 2"/>
          <p:cNvSpPr txBox="1"/>
          <p:nvPr/>
        </p:nvSpPr>
        <p:spPr>
          <a:xfrm>
            <a:off x="6190203" y="4807136"/>
            <a:ext cx="2814320" cy="749300"/>
          </a:xfrm>
          <a:prstGeom prst="rect">
            <a:avLst/>
          </a:prstGeom>
          <a:noFill/>
        </p:spPr>
        <p:txBody>
          <a:bodyPr wrap="none">
            <a:spAutoFit/>
          </a:bodyPr>
          <a:lstStyle/>
          <a:p>
            <a:pPr marL="457200" indent="-457200" fontAlgn="base">
              <a:spcBef>
                <a:spcPct val="0"/>
              </a:spcBef>
              <a:spcAft>
                <a:spcPct val="0"/>
              </a:spcAft>
              <a:buFont typeface="Arial" panose="020B0604020202020204" pitchFamily="34" charset="0"/>
              <a:buChar char="•"/>
              <a:defRPr/>
            </a:pPr>
            <a:r>
              <a:rPr lang="zh-CN" altLang="en-US" sz="2135" dirty="0">
                <a:solidFill>
                  <a:srgbClr val="15F2FA"/>
                </a:solidFill>
                <a:latin typeface="微软雅黑" panose="020B0503020204020204" charset="-122"/>
                <a:ea typeface="微软雅黑" panose="020B0503020204020204" charset="-122"/>
              </a:rPr>
              <a:t>点击此处输入文字</a:t>
            </a:r>
            <a:endParaRPr lang="en-US" altLang="zh-CN" sz="2135" dirty="0">
              <a:solidFill>
                <a:srgbClr val="15F2FA"/>
              </a:solidFill>
              <a:latin typeface="微软雅黑" panose="020B0503020204020204" charset="-122"/>
              <a:ea typeface="微软雅黑" panose="020B0503020204020204" charset="-122"/>
            </a:endParaRPr>
          </a:p>
          <a:p>
            <a:pPr marL="457200" indent="-457200" fontAlgn="base">
              <a:spcBef>
                <a:spcPct val="0"/>
              </a:spcBef>
              <a:spcAft>
                <a:spcPct val="0"/>
              </a:spcAft>
              <a:buFont typeface="Arial" panose="020B0604020202020204" pitchFamily="34" charset="0"/>
              <a:buChar char="•"/>
              <a:defRPr/>
            </a:pPr>
            <a:r>
              <a:rPr lang="zh-CN" altLang="en-US" sz="2135" dirty="0">
                <a:solidFill>
                  <a:srgbClr val="15F2FA"/>
                </a:solidFill>
                <a:latin typeface="微软雅黑" panose="020B0503020204020204" charset="-122"/>
                <a:ea typeface="微软雅黑" panose="020B0503020204020204" charset="-122"/>
              </a:rPr>
              <a:t>点击此处输入文字</a:t>
            </a:r>
            <a:endParaRPr lang="en-US" altLang="zh-CN" sz="2135" dirty="0">
              <a:solidFill>
                <a:srgbClr val="15F2FA"/>
              </a:solidFill>
              <a:latin typeface="微软雅黑" panose="020B0503020204020204" charset="-122"/>
              <a:ea typeface="微软雅黑" panose="020B0503020204020204" charset="-122"/>
            </a:endParaRPr>
          </a:p>
        </p:txBody>
      </p:sp>
      <p:sp>
        <p:nvSpPr>
          <p:cNvPr id="5" name="TextBox 3"/>
          <p:cNvSpPr txBox="1"/>
          <p:nvPr/>
        </p:nvSpPr>
        <p:spPr>
          <a:xfrm>
            <a:off x="2975727" y="5596331"/>
            <a:ext cx="3108543" cy="830997"/>
          </a:xfrm>
          <a:prstGeom prst="rect">
            <a:avLst/>
          </a:prstGeom>
          <a:noFill/>
        </p:spPr>
        <p:txBody>
          <a:bodyPr wrap="none">
            <a:spAutoFit/>
          </a:bodyPr>
          <a:lstStyle/>
          <a:p>
            <a:pPr marL="457200" indent="-457200" fontAlgn="base">
              <a:spcBef>
                <a:spcPct val="0"/>
              </a:spcBef>
              <a:spcAft>
                <a:spcPct val="0"/>
              </a:spcAft>
              <a:buFont typeface="Arial" panose="020B0604020202020204" pitchFamily="34" charset="0"/>
              <a:buChar char="•"/>
              <a:defRPr/>
            </a:pPr>
            <a:r>
              <a:rPr lang="zh-CN" altLang="en-US" sz="2400" b="1" dirty="0">
                <a:solidFill>
                  <a:srgbClr val="15F2FA"/>
                </a:solidFill>
                <a:latin typeface="微软雅黑" panose="020B0503020204020204" charset="-122"/>
                <a:ea typeface="微软雅黑" panose="020B0503020204020204" charset="-122"/>
              </a:rPr>
              <a:t>点击此处输入文字</a:t>
            </a:r>
            <a:endParaRPr lang="en-US" altLang="zh-CN" sz="2400" b="1" dirty="0">
              <a:solidFill>
                <a:srgbClr val="15F2FA"/>
              </a:solidFill>
              <a:latin typeface="微软雅黑" panose="020B0503020204020204" charset="-122"/>
              <a:ea typeface="微软雅黑" panose="020B0503020204020204" charset="-122"/>
            </a:endParaRPr>
          </a:p>
          <a:p>
            <a:pPr marL="457200" indent="-457200" fontAlgn="base">
              <a:spcBef>
                <a:spcPct val="0"/>
              </a:spcBef>
              <a:spcAft>
                <a:spcPct val="0"/>
              </a:spcAft>
              <a:buFont typeface="Arial" panose="020B0604020202020204" pitchFamily="34" charset="0"/>
              <a:buChar char="•"/>
              <a:defRPr/>
            </a:pPr>
            <a:r>
              <a:rPr lang="zh-CN" altLang="en-US" sz="2400" b="1" dirty="0">
                <a:solidFill>
                  <a:srgbClr val="15F2FA"/>
                </a:solidFill>
                <a:latin typeface="微软雅黑" panose="020B0503020204020204" charset="-122"/>
                <a:ea typeface="微软雅黑" panose="020B0503020204020204" charset="-122"/>
              </a:rPr>
              <a:t>点击此处输入文字</a:t>
            </a:r>
            <a:endParaRPr lang="en-US" altLang="zh-CN" sz="2400" b="1" dirty="0">
              <a:solidFill>
                <a:srgbClr val="15F2FA"/>
              </a:solidFill>
              <a:latin typeface="微软雅黑" panose="020B0503020204020204" charset="-122"/>
              <a:ea typeface="微软雅黑" panose="020B0503020204020204" charset="-122"/>
            </a:endParaRPr>
          </a:p>
        </p:txBody>
      </p:sp>
      <p:sp>
        <p:nvSpPr>
          <p:cNvPr id="6" name="TextBox 4"/>
          <p:cNvSpPr txBox="1"/>
          <p:nvPr/>
        </p:nvSpPr>
        <p:spPr>
          <a:xfrm>
            <a:off x="9017099" y="3667262"/>
            <a:ext cx="2557110" cy="666977"/>
          </a:xfrm>
          <a:prstGeom prst="rect">
            <a:avLst/>
          </a:prstGeom>
          <a:noFill/>
        </p:spPr>
        <p:txBody>
          <a:bodyPr wrap="none">
            <a:spAutoFit/>
          </a:bodyPr>
          <a:lstStyle/>
          <a:p>
            <a:pPr marL="457200" indent="-457200" fontAlgn="base">
              <a:spcBef>
                <a:spcPct val="0"/>
              </a:spcBef>
              <a:spcAft>
                <a:spcPct val="0"/>
              </a:spcAft>
              <a:buFont typeface="Arial" panose="020B0604020202020204" pitchFamily="34" charset="0"/>
              <a:buChar char="•"/>
              <a:defRPr/>
            </a:pPr>
            <a:r>
              <a:rPr lang="zh-CN" altLang="en-US" sz="1865" dirty="0">
                <a:solidFill>
                  <a:srgbClr val="15F2FA"/>
                </a:solidFill>
                <a:latin typeface="微软雅黑" panose="020B0503020204020204" charset="-122"/>
                <a:ea typeface="微软雅黑" panose="020B0503020204020204" charset="-122"/>
              </a:rPr>
              <a:t>点击此处输入文字</a:t>
            </a:r>
            <a:endParaRPr lang="en-US" altLang="zh-CN" sz="1865" dirty="0">
              <a:solidFill>
                <a:srgbClr val="15F2FA"/>
              </a:solidFill>
              <a:latin typeface="微软雅黑" panose="020B0503020204020204" charset="-122"/>
              <a:ea typeface="微软雅黑" panose="020B0503020204020204" charset="-122"/>
            </a:endParaRPr>
          </a:p>
          <a:p>
            <a:pPr marL="457200" indent="-457200" fontAlgn="base">
              <a:spcBef>
                <a:spcPct val="0"/>
              </a:spcBef>
              <a:spcAft>
                <a:spcPct val="0"/>
              </a:spcAft>
              <a:buFont typeface="Arial" panose="020B0604020202020204" pitchFamily="34" charset="0"/>
              <a:buChar char="•"/>
              <a:defRPr/>
            </a:pPr>
            <a:r>
              <a:rPr lang="zh-CN" altLang="en-US" sz="1865" dirty="0">
                <a:solidFill>
                  <a:srgbClr val="15F2FA"/>
                </a:solidFill>
                <a:latin typeface="微软雅黑" panose="020B0503020204020204" charset="-122"/>
                <a:ea typeface="微软雅黑" panose="020B0503020204020204" charset="-122"/>
              </a:rPr>
              <a:t>点击此处输入文字</a:t>
            </a:r>
            <a:endParaRPr lang="en-US" altLang="zh-CN" sz="1865" dirty="0">
              <a:solidFill>
                <a:srgbClr val="15F2FA"/>
              </a:solidFill>
              <a:latin typeface="微软雅黑" panose="020B0503020204020204" charset="-122"/>
              <a:ea typeface="微软雅黑" panose="020B0503020204020204" charset="-122"/>
            </a:endParaRPr>
          </a:p>
        </p:txBody>
      </p:sp>
      <p:grpSp>
        <p:nvGrpSpPr>
          <p:cNvPr id="7" name="组合 6"/>
          <p:cNvGrpSpPr/>
          <p:nvPr/>
        </p:nvGrpSpPr>
        <p:grpSpPr>
          <a:xfrm>
            <a:off x="956092" y="2488039"/>
            <a:ext cx="2592917" cy="3263900"/>
            <a:chOff x="681032" y="1902140"/>
            <a:chExt cx="1944688" cy="2447925"/>
          </a:xfrm>
        </p:grpSpPr>
        <p:sp>
          <p:nvSpPr>
            <p:cNvPr id="8" name="椭圆​​ 2"/>
            <p:cNvSpPr/>
            <p:nvPr/>
          </p:nvSpPr>
          <p:spPr>
            <a:xfrm>
              <a:off x="681032" y="1902140"/>
              <a:ext cx="1944688" cy="2447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noFill/>
            <a:ln>
              <a:solidFill>
                <a:srgbClr val="15F2FA"/>
              </a:solidFill>
            </a:ln>
          </p:spPr>
          <p:txBody>
            <a:bodyPr wrap="none" anchor="ctr"/>
            <a:lstStyle/>
            <a:p>
              <a:pPr fontAlgn="base">
                <a:spcBef>
                  <a:spcPct val="0"/>
                </a:spcBef>
                <a:spcAft>
                  <a:spcPct val="0"/>
                </a:spcAft>
              </a:pPr>
              <a:endParaRPr lang="zh-CN" altLang="en-US" sz="2400" kern="0" dirty="0">
                <a:solidFill>
                  <a:srgbClr val="E46C0A"/>
                </a:solidFill>
                <a:latin typeface="微软雅黑" panose="020B0503020204020204" charset="-122"/>
                <a:ea typeface="微软雅黑" panose="020B0503020204020204" charset="-122"/>
              </a:endParaRPr>
            </a:p>
          </p:txBody>
        </p:sp>
        <p:sp>
          <p:nvSpPr>
            <p:cNvPr id="9" name="矩形​​ 16"/>
            <p:cNvSpPr>
              <a:spLocks noChangeArrowheads="1"/>
            </p:cNvSpPr>
            <p:nvPr/>
          </p:nvSpPr>
          <p:spPr bwMode="auto">
            <a:xfrm>
              <a:off x="1110844" y="2412848"/>
              <a:ext cx="1061829" cy="807914"/>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218565" fontAlgn="base">
                <a:spcBef>
                  <a:spcPct val="0"/>
                </a:spcBef>
                <a:spcAft>
                  <a:spcPct val="0"/>
                </a:spcAft>
                <a:defRPr/>
              </a:pPr>
              <a:r>
                <a:rPr lang="zh-CN" altLang="en-US" sz="3200" b="1" kern="0" dirty="0">
                  <a:solidFill>
                    <a:srgbClr val="15F2FA"/>
                  </a:solidFill>
                  <a:latin typeface="微软雅黑" panose="020B0503020204020204" charset="-122"/>
                  <a:ea typeface="微软雅黑" panose="020B0503020204020204" charset="-122"/>
                  <a:cs typeface="Arial Unicode MS" panose="020B0604020202020204" charset="-122"/>
                </a:rPr>
                <a:t>点击录</a:t>
              </a:r>
              <a:endParaRPr lang="en-US" altLang="zh-CN" sz="3200" b="1" kern="0" dirty="0">
                <a:solidFill>
                  <a:srgbClr val="15F2FA"/>
                </a:solidFill>
                <a:latin typeface="微软雅黑" panose="020B0503020204020204" charset="-122"/>
                <a:ea typeface="微软雅黑" panose="020B0503020204020204" charset="-122"/>
                <a:cs typeface="Arial Unicode MS" panose="020B0604020202020204" charset="-122"/>
              </a:endParaRPr>
            </a:p>
            <a:p>
              <a:pPr algn="ctr" defTabSz="1218565" fontAlgn="base">
                <a:spcBef>
                  <a:spcPct val="0"/>
                </a:spcBef>
                <a:spcAft>
                  <a:spcPct val="0"/>
                </a:spcAft>
                <a:defRPr/>
              </a:pPr>
              <a:r>
                <a:rPr lang="zh-CN" altLang="en-US" sz="3200" b="1" kern="0" dirty="0">
                  <a:solidFill>
                    <a:srgbClr val="15F2FA"/>
                  </a:solidFill>
                  <a:latin typeface="微软雅黑" panose="020B0503020204020204" charset="-122"/>
                  <a:ea typeface="微软雅黑" panose="020B0503020204020204" charset="-122"/>
                  <a:cs typeface="Arial Unicode MS" panose="020B0604020202020204" charset="-122"/>
                </a:rPr>
                <a:t>入内容</a:t>
              </a:r>
            </a:p>
          </p:txBody>
        </p:sp>
      </p:grpSp>
      <p:grpSp>
        <p:nvGrpSpPr>
          <p:cNvPr id="10" name="组合 9"/>
          <p:cNvGrpSpPr/>
          <p:nvPr/>
        </p:nvGrpSpPr>
        <p:grpSpPr>
          <a:xfrm>
            <a:off x="5276771" y="2022398"/>
            <a:ext cx="1919816" cy="2417233"/>
            <a:chOff x="3146420" y="1529078"/>
            <a:chExt cx="1439862" cy="1812925"/>
          </a:xfrm>
        </p:grpSpPr>
        <p:sp>
          <p:nvSpPr>
            <p:cNvPr id="11" name="椭圆​​ 2"/>
            <p:cNvSpPr/>
            <p:nvPr/>
          </p:nvSpPr>
          <p:spPr>
            <a:xfrm>
              <a:off x="3146420" y="1529078"/>
              <a:ext cx="1439862" cy="1812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noFill/>
            <a:ln>
              <a:solidFill>
                <a:srgbClr val="15F2FA"/>
              </a:solidFill>
            </a:ln>
          </p:spPr>
          <p:txBody>
            <a:bodyPr wrap="none" anchor="ctr"/>
            <a:lstStyle/>
            <a:p>
              <a:pPr fontAlgn="base">
                <a:spcBef>
                  <a:spcPct val="0"/>
                </a:spcBef>
                <a:spcAft>
                  <a:spcPct val="0"/>
                </a:spcAft>
              </a:pPr>
              <a:endParaRPr lang="zh-CN" altLang="en-US" sz="2400" kern="0">
                <a:solidFill>
                  <a:srgbClr val="000000"/>
                </a:solidFill>
                <a:latin typeface="微软雅黑" panose="020B0503020204020204" charset="-122"/>
                <a:ea typeface="微软雅黑" panose="020B0503020204020204" charset="-122"/>
              </a:endParaRPr>
            </a:p>
          </p:txBody>
        </p:sp>
        <p:sp>
          <p:nvSpPr>
            <p:cNvPr id="13" name="矩形​​ 17"/>
            <p:cNvSpPr>
              <a:spLocks noChangeArrowheads="1"/>
            </p:cNvSpPr>
            <p:nvPr/>
          </p:nvSpPr>
          <p:spPr bwMode="auto">
            <a:xfrm>
              <a:off x="3383996" y="1855757"/>
              <a:ext cx="906739" cy="684899"/>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zh-CN" altLang="en-US" sz="2665" b="1" kern="0" dirty="0">
                  <a:solidFill>
                    <a:srgbClr val="15F2FA"/>
                  </a:solidFill>
                  <a:latin typeface="微软雅黑" panose="020B0503020204020204" charset="-122"/>
                  <a:ea typeface="微软雅黑" panose="020B0503020204020204" charset="-122"/>
                  <a:cs typeface="Arial Unicode MS" panose="020B0604020202020204" charset="-122"/>
                </a:rPr>
                <a:t>点击录</a:t>
              </a:r>
              <a:endParaRPr lang="en-US" altLang="zh-CN" sz="2665" b="1" kern="0" dirty="0">
                <a:solidFill>
                  <a:srgbClr val="15F2FA"/>
                </a:solidFill>
                <a:latin typeface="微软雅黑" panose="020B0503020204020204" charset="-122"/>
                <a:ea typeface="微软雅黑" panose="020B0503020204020204" charset="-122"/>
                <a:cs typeface="Arial Unicode MS" panose="020B0604020202020204" charset="-122"/>
              </a:endParaRPr>
            </a:p>
            <a:p>
              <a:pPr algn="ctr" fontAlgn="base">
                <a:spcBef>
                  <a:spcPct val="0"/>
                </a:spcBef>
                <a:spcAft>
                  <a:spcPct val="0"/>
                </a:spcAft>
              </a:pPr>
              <a:r>
                <a:rPr lang="zh-CN" altLang="en-US" sz="2665" b="1" kern="0" dirty="0">
                  <a:solidFill>
                    <a:srgbClr val="15F2FA"/>
                  </a:solidFill>
                  <a:latin typeface="微软雅黑" panose="020B0503020204020204" charset="-122"/>
                  <a:ea typeface="微软雅黑" panose="020B0503020204020204" charset="-122"/>
                  <a:cs typeface="Arial Unicode MS" panose="020B0604020202020204" charset="-122"/>
                </a:rPr>
                <a:t>入内容</a:t>
              </a:r>
            </a:p>
          </p:txBody>
        </p:sp>
      </p:grpSp>
      <p:grpSp>
        <p:nvGrpSpPr>
          <p:cNvPr id="14" name="组合 13"/>
          <p:cNvGrpSpPr/>
          <p:nvPr/>
        </p:nvGrpSpPr>
        <p:grpSpPr>
          <a:xfrm>
            <a:off x="9087921" y="1604797"/>
            <a:ext cx="1350433" cy="1699683"/>
            <a:chOff x="5073645" y="1252853"/>
            <a:chExt cx="1012825" cy="1274762"/>
          </a:xfrm>
        </p:grpSpPr>
        <p:sp>
          <p:nvSpPr>
            <p:cNvPr id="15" name="椭圆​​ 2"/>
            <p:cNvSpPr/>
            <p:nvPr/>
          </p:nvSpPr>
          <p:spPr>
            <a:xfrm>
              <a:off x="5073645" y="1252853"/>
              <a:ext cx="1012825" cy="1274762"/>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noFill/>
            <a:ln>
              <a:solidFill>
                <a:srgbClr val="15F2FA"/>
              </a:solidFill>
            </a:ln>
          </p:spPr>
          <p:txBody>
            <a:bodyPr wrap="none" anchor="ctr"/>
            <a:lstStyle/>
            <a:p>
              <a:pPr fontAlgn="base">
                <a:spcBef>
                  <a:spcPct val="0"/>
                </a:spcBef>
                <a:spcAft>
                  <a:spcPct val="0"/>
                </a:spcAft>
              </a:pPr>
              <a:endParaRPr lang="zh-CN" altLang="en-US" sz="2400" kern="0">
                <a:solidFill>
                  <a:srgbClr val="000000"/>
                </a:solidFill>
                <a:latin typeface="微软雅黑" panose="020B0503020204020204" charset="-122"/>
                <a:ea typeface="微软雅黑" panose="020B0503020204020204" charset="-122"/>
              </a:endParaRPr>
            </a:p>
          </p:txBody>
        </p:sp>
        <p:sp>
          <p:nvSpPr>
            <p:cNvPr id="18" name="矩形​​ 18"/>
            <p:cNvSpPr>
              <a:spLocks noChangeArrowheads="1"/>
            </p:cNvSpPr>
            <p:nvPr/>
          </p:nvSpPr>
          <p:spPr bwMode="auto">
            <a:xfrm>
              <a:off x="5201836" y="1463486"/>
              <a:ext cx="755255" cy="561596"/>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zh-CN" altLang="en-US" sz="2135" b="1" kern="0" dirty="0">
                  <a:solidFill>
                    <a:srgbClr val="15F2FA"/>
                  </a:solidFill>
                  <a:latin typeface="微软雅黑" panose="020B0503020204020204" charset="-122"/>
                  <a:ea typeface="微软雅黑" panose="020B0503020204020204" charset="-122"/>
                  <a:cs typeface="Arial Unicode MS" panose="020B0604020202020204" charset="-122"/>
                </a:rPr>
                <a:t>点击录</a:t>
              </a:r>
              <a:endParaRPr lang="en-US" altLang="zh-CN" sz="2135" b="1" kern="0" dirty="0">
                <a:solidFill>
                  <a:srgbClr val="15F2FA"/>
                </a:solidFill>
                <a:latin typeface="微软雅黑" panose="020B0503020204020204" charset="-122"/>
                <a:ea typeface="微软雅黑" panose="020B0503020204020204" charset="-122"/>
                <a:cs typeface="Arial Unicode MS" panose="020B0604020202020204" charset="-122"/>
              </a:endParaRPr>
            </a:p>
            <a:p>
              <a:pPr algn="ctr" fontAlgn="base">
                <a:spcBef>
                  <a:spcPct val="0"/>
                </a:spcBef>
                <a:spcAft>
                  <a:spcPct val="0"/>
                </a:spcAft>
              </a:pPr>
              <a:r>
                <a:rPr lang="zh-CN" altLang="en-US" sz="2135" b="1" kern="0" dirty="0">
                  <a:solidFill>
                    <a:srgbClr val="15F2FA"/>
                  </a:solidFill>
                  <a:latin typeface="微软雅黑" panose="020B0503020204020204" charset="-122"/>
                  <a:ea typeface="微软雅黑" panose="020B0503020204020204" charset="-122"/>
                  <a:cs typeface="Arial Unicode MS" panose="020B0604020202020204" charset="-122"/>
                </a:rPr>
                <a:t>入内容</a:t>
              </a:r>
            </a:p>
          </p:txBody>
        </p:sp>
      </p:grpSp>
    </p:spTree>
  </p:cSld>
  <p:clrMapOvr>
    <a:masterClrMapping/>
  </p:clrMapOvr>
  <p:transition advTm="3698">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p:stCondLst>
                              <p:cond delay="1500"/>
                            </p:stCondLst>
                            <p:childTnLst>
                              <p:par>
                                <p:cTn id="14" presetID="26"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362">
                                          <p:stCondLst>
                                            <p:cond delay="0"/>
                                          </p:stCondLst>
                                        </p:cTn>
                                        <p:tgtEl>
                                          <p:spTgt spid="7"/>
                                        </p:tgtEl>
                                      </p:cBhvr>
                                    </p:animEffect>
                                    <p:anim calcmode="lin" valueType="num">
                                      <p:cBhvr>
                                        <p:cTn id="17" dur="1139"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8" dur="415"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9" dur="415" tmFilter="0, 0; 0.125,0.2665; 0.25,0.4; 0.375,0.465; 0.5,0.5;  0.625,0.535; 0.75,0.6; 0.875,0.7335; 1,1">
                                          <p:stCondLst>
                                            <p:cond delay="415"/>
                                          </p:stCondLst>
                                        </p:cTn>
                                        <p:tgtEl>
                                          <p:spTgt spid="7"/>
                                        </p:tgtEl>
                                        <p:attrNameLst>
                                          <p:attrName>ppt_y</p:attrName>
                                        </p:attrNameLst>
                                      </p:cBhvr>
                                      <p:tavLst>
                                        <p:tav tm="0" fmla="#ppt_y-sin(pi*$)/9">
                                          <p:val>
                                            <p:fltVal val="0"/>
                                          </p:val>
                                        </p:tav>
                                        <p:tav tm="100000">
                                          <p:val>
                                            <p:fltVal val="1"/>
                                          </p:val>
                                        </p:tav>
                                      </p:tavLst>
                                    </p:anim>
                                    <p:anim calcmode="lin" valueType="num">
                                      <p:cBhvr>
                                        <p:cTn id="20" dur="207" tmFilter="0, 0; 0.125,0.2665; 0.25,0.4; 0.375,0.465; 0.5,0.5;  0.625,0.535; 0.75,0.6; 0.875,0.7335; 1,1">
                                          <p:stCondLst>
                                            <p:cond delay="828"/>
                                          </p:stCondLst>
                                        </p:cTn>
                                        <p:tgtEl>
                                          <p:spTgt spid="7"/>
                                        </p:tgtEl>
                                        <p:attrNameLst>
                                          <p:attrName>ppt_y</p:attrName>
                                        </p:attrNameLst>
                                      </p:cBhvr>
                                      <p:tavLst>
                                        <p:tav tm="0" fmla="#ppt_y-sin(pi*$)/27">
                                          <p:val>
                                            <p:fltVal val="0"/>
                                          </p:val>
                                        </p:tav>
                                        <p:tav tm="100000">
                                          <p:val>
                                            <p:fltVal val="1"/>
                                          </p:val>
                                        </p:tav>
                                      </p:tavLst>
                                    </p:anim>
                                    <p:anim calcmode="lin" valueType="num">
                                      <p:cBhvr>
                                        <p:cTn id="21" dur="103" tmFilter="0, 0; 0.125,0.2665; 0.25,0.4; 0.375,0.465; 0.5,0.5;  0.625,0.535; 0.75,0.6; 0.875,0.7335; 1,1">
                                          <p:stCondLst>
                                            <p:cond delay="1035"/>
                                          </p:stCondLst>
                                        </p:cTn>
                                        <p:tgtEl>
                                          <p:spTgt spid="7"/>
                                        </p:tgtEl>
                                        <p:attrNameLst>
                                          <p:attrName>ppt_y</p:attrName>
                                        </p:attrNameLst>
                                      </p:cBhvr>
                                      <p:tavLst>
                                        <p:tav tm="0" fmla="#ppt_y-sin(pi*$)/81">
                                          <p:val>
                                            <p:fltVal val="0"/>
                                          </p:val>
                                        </p:tav>
                                        <p:tav tm="100000">
                                          <p:val>
                                            <p:fltVal val="1"/>
                                          </p:val>
                                        </p:tav>
                                      </p:tavLst>
                                    </p:anim>
                                    <p:animScale>
                                      <p:cBhvr>
                                        <p:cTn id="22" dur="16">
                                          <p:stCondLst>
                                            <p:cond delay="406"/>
                                          </p:stCondLst>
                                        </p:cTn>
                                        <p:tgtEl>
                                          <p:spTgt spid="7"/>
                                        </p:tgtEl>
                                      </p:cBhvr>
                                      <p:to x="100000" y="60000"/>
                                    </p:animScale>
                                    <p:animScale>
                                      <p:cBhvr>
                                        <p:cTn id="23" dur="104" decel="50000">
                                          <p:stCondLst>
                                            <p:cond delay="423"/>
                                          </p:stCondLst>
                                        </p:cTn>
                                        <p:tgtEl>
                                          <p:spTgt spid="7"/>
                                        </p:tgtEl>
                                      </p:cBhvr>
                                      <p:to x="100000" y="100000"/>
                                    </p:animScale>
                                    <p:animScale>
                                      <p:cBhvr>
                                        <p:cTn id="24" dur="16">
                                          <p:stCondLst>
                                            <p:cond delay="820"/>
                                          </p:stCondLst>
                                        </p:cTn>
                                        <p:tgtEl>
                                          <p:spTgt spid="7"/>
                                        </p:tgtEl>
                                      </p:cBhvr>
                                      <p:to x="100000" y="80000"/>
                                    </p:animScale>
                                    <p:animScale>
                                      <p:cBhvr>
                                        <p:cTn id="25" dur="104" decel="50000">
                                          <p:stCondLst>
                                            <p:cond delay="836"/>
                                          </p:stCondLst>
                                        </p:cTn>
                                        <p:tgtEl>
                                          <p:spTgt spid="7"/>
                                        </p:tgtEl>
                                      </p:cBhvr>
                                      <p:to x="100000" y="100000"/>
                                    </p:animScale>
                                    <p:animScale>
                                      <p:cBhvr>
                                        <p:cTn id="26" dur="16">
                                          <p:stCondLst>
                                            <p:cond delay="1026"/>
                                          </p:stCondLst>
                                        </p:cTn>
                                        <p:tgtEl>
                                          <p:spTgt spid="7"/>
                                        </p:tgtEl>
                                      </p:cBhvr>
                                      <p:to x="100000" y="90000"/>
                                    </p:animScale>
                                    <p:animScale>
                                      <p:cBhvr>
                                        <p:cTn id="27" dur="104" decel="50000">
                                          <p:stCondLst>
                                            <p:cond delay="1042"/>
                                          </p:stCondLst>
                                        </p:cTn>
                                        <p:tgtEl>
                                          <p:spTgt spid="7"/>
                                        </p:tgtEl>
                                      </p:cBhvr>
                                      <p:to x="100000" y="100000"/>
                                    </p:animScale>
                                    <p:animScale>
                                      <p:cBhvr>
                                        <p:cTn id="28" dur="16">
                                          <p:stCondLst>
                                            <p:cond delay="1130"/>
                                          </p:stCondLst>
                                        </p:cTn>
                                        <p:tgtEl>
                                          <p:spTgt spid="7"/>
                                        </p:tgtEl>
                                      </p:cBhvr>
                                      <p:to x="100000" y="95000"/>
                                    </p:animScale>
                                    <p:animScale>
                                      <p:cBhvr>
                                        <p:cTn id="29" dur="104" decel="50000">
                                          <p:stCondLst>
                                            <p:cond delay="1146"/>
                                          </p:stCondLst>
                                        </p:cTn>
                                        <p:tgtEl>
                                          <p:spTgt spid="7"/>
                                        </p:tgtEl>
                                      </p:cBhvr>
                                      <p:to x="100000" y="100000"/>
                                    </p:animScale>
                                  </p:childTnLst>
                                </p:cTn>
                              </p:par>
                              <p:par>
                                <p:cTn id="30" presetID="26" presetClass="entr" presetSubtype="0" fill="hold" nodeType="withEffect">
                                  <p:stCondLst>
                                    <p:cond delay="25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362">
                                          <p:stCondLst>
                                            <p:cond delay="0"/>
                                          </p:stCondLst>
                                        </p:cTn>
                                        <p:tgtEl>
                                          <p:spTgt spid="10"/>
                                        </p:tgtEl>
                                      </p:cBhvr>
                                    </p:animEffect>
                                    <p:anim calcmode="lin" valueType="num">
                                      <p:cBhvr>
                                        <p:cTn id="33" dur="1139"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4" dur="415"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5" dur="415" tmFilter="0, 0; 0.125,0.2665; 0.25,0.4; 0.375,0.465; 0.5,0.5;  0.625,0.535; 0.75,0.6; 0.875,0.7335; 1,1">
                                          <p:stCondLst>
                                            <p:cond delay="415"/>
                                          </p:stCondLst>
                                        </p:cTn>
                                        <p:tgtEl>
                                          <p:spTgt spid="10"/>
                                        </p:tgtEl>
                                        <p:attrNameLst>
                                          <p:attrName>ppt_y</p:attrName>
                                        </p:attrNameLst>
                                      </p:cBhvr>
                                      <p:tavLst>
                                        <p:tav tm="0" fmla="#ppt_y-sin(pi*$)/9">
                                          <p:val>
                                            <p:fltVal val="0"/>
                                          </p:val>
                                        </p:tav>
                                        <p:tav tm="100000">
                                          <p:val>
                                            <p:fltVal val="1"/>
                                          </p:val>
                                        </p:tav>
                                      </p:tavLst>
                                    </p:anim>
                                    <p:anim calcmode="lin" valueType="num">
                                      <p:cBhvr>
                                        <p:cTn id="36" dur="207" tmFilter="0, 0; 0.125,0.2665; 0.25,0.4; 0.375,0.465; 0.5,0.5;  0.625,0.535; 0.75,0.6; 0.875,0.7335; 1,1">
                                          <p:stCondLst>
                                            <p:cond delay="828"/>
                                          </p:stCondLst>
                                        </p:cTn>
                                        <p:tgtEl>
                                          <p:spTgt spid="10"/>
                                        </p:tgtEl>
                                        <p:attrNameLst>
                                          <p:attrName>ppt_y</p:attrName>
                                        </p:attrNameLst>
                                      </p:cBhvr>
                                      <p:tavLst>
                                        <p:tav tm="0" fmla="#ppt_y-sin(pi*$)/27">
                                          <p:val>
                                            <p:fltVal val="0"/>
                                          </p:val>
                                        </p:tav>
                                        <p:tav tm="100000">
                                          <p:val>
                                            <p:fltVal val="1"/>
                                          </p:val>
                                        </p:tav>
                                      </p:tavLst>
                                    </p:anim>
                                    <p:anim calcmode="lin" valueType="num">
                                      <p:cBhvr>
                                        <p:cTn id="37" dur="103" tmFilter="0, 0; 0.125,0.2665; 0.25,0.4; 0.375,0.465; 0.5,0.5;  0.625,0.535; 0.75,0.6; 0.875,0.7335; 1,1">
                                          <p:stCondLst>
                                            <p:cond delay="1035"/>
                                          </p:stCondLst>
                                        </p:cTn>
                                        <p:tgtEl>
                                          <p:spTgt spid="10"/>
                                        </p:tgtEl>
                                        <p:attrNameLst>
                                          <p:attrName>ppt_y</p:attrName>
                                        </p:attrNameLst>
                                      </p:cBhvr>
                                      <p:tavLst>
                                        <p:tav tm="0" fmla="#ppt_y-sin(pi*$)/81">
                                          <p:val>
                                            <p:fltVal val="0"/>
                                          </p:val>
                                        </p:tav>
                                        <p:tav tm="100000">
                                          <p:val>
                                            <p:fltVal val="1"/>
                                          </p:val>
                                        </p:tav>
                                      </p:tavLst>
                                    </p:anim>
                                    <p:animScale>
                                      <p:cBhvr>
                                        <p:cTn id="38" dur="16">
                                          <p:stCondLst>
                                            <p:cond delay="406"/>
                                          </p:stCondLst>
                                        </p:cTn>
                                        <p:tgtEl>
                                          <p:spTgt spid="10"/>
                                        </p:tgtEl>
                                      </p:cBhvr>
                                      <p:to x="100000" y="60000"/>
                                    </p:animScale>
                                    <p:animScale>
                                      <p:cBhvr>
                                        <p:cTn id="39" dur="104" decel="50000">
                                          <p:stCondLst>
                                            <p:cond delay="423"/>
                                          </p:stCondLst>
                                        </p:cTn>
                                        <p:tgtEl>
                                          <p:spTgt spid="10"/>
                                        </p:tgtEl>
                                      </p:cBhvr>
                                      <p:to x="100000" y="100000"/>
                                    </p:animScale>
                                    <p:animScale>
                                      <p:cBhvr>
                                        <p:cTn id="40" dur="16">
                                          <p:stCondLst>
                                            <p:cond delay="820"/>
                                          </p:stCondLst>
                                        </p:cTn>
                                        <p:tgtEl>
                                          <p:spTgt spid="10"/>
                                        </p:tgtEl>
                                      </p:cBhvr>
                                      <p:to x="100000" y="80000"/>
                                    </p:animScale>
                                    <p:animScale>
                                      <p:cBhvr>
                                        <p:cTn id="41" dur="104" decel="50000">
                                          <p:stCondLst>
                                            <p:cond delay="836"/>
                                          </p:stCondLst>
                                        </p:cTn>
                                        <p:tgtEl>
                                          <p:spTgt spid="10"/>
                                        </p:tgtEl>
                                      </p:cBhvr>
                                      <p:to x="100000" y="100000"/>
                                    </p:animScale>
                                    <p:animScale>
                                      <p:cBhvr>
                                        <p:cTn id="42" dur="16">
                                          <p:stCondLst>
                                            <p:cond delay="1026"/>
                                          </p:stCondLst>
                                        </p:cTn>
                                        <p:tgtEl>
                                          <p:spTgt spid="10"/>
                                        </p:tgtEl>
                                      </p:cBhvr>
                                      <p:to x="100000" y="90000"/>
                                    </p:animScale>
                                    <p:animScale>
                                      <p:cBhvr>
                                        <p:cTn id="43" dur="104" decel="50000">
                                          <p:stCondLst>
                                            <p:cond delay="1042"/>
                                          </p:stCondLst>
                                        </p:cTn>
                                        <p:tgtEl>
                                          <p:spTgt spid="10"/>
                                        </p:tgtEl>
                                      </p:cBhvr>
                                      <p:to x="100000" y="100000"/>
                                    </p:animScale>
                                    <p:animScale>
                                      <p:cBhvr>
                                        <p:cTn id="44" dur="16">
                                          <p:stCondLst>
                                            <p:cond delay="1130"/>
                                          </p:stCondLst>
                                        </p:cTn>
                                        <p:tgtEl>
                                          <p:spTgt spid="10"/>
                                        </p:tgtEl>
                                      </p:cBhvr>
                                      <p:to x="100000" y="95000"/>
                                    </p:animScale>
                                    <p:animScale>
                                      <p:cBhvr>
                                        <p:cTn id="45" dur="104" decel="50000">
                                          <p:stCondLst>
                                            <p:cond delay="1146"/>
                                          </p:stCondLst>
                                        </p:cTn>
                                        <p:tgtEl>
                                          <p:spTgt spid="10"/>
                                        </p:tgtEl>
                                      </p:cBhvr>
                                      <p:to x="100000" y="100000"/>
                                    </p:animScale>
                                  </p:childTnLst>
                                </p:cTn>
                              </p:par>
                              <p:par>
                                <p:cTn id="46" presetID="26" presetClass="entr" presetSubtype="0" fill="hold" nodeType="withEffect">
                                  <p:stCondLst>
                                    <p:cond delay="50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362">
                                          <p:stCondLst>
                                            <p:cond delay="0"/>
                                          </p:stCondLst>
                                        </p:cTn>
                                        <p:tgtEl>
                                          <p:spTgt spid="14"/>
                                        </p:tgtEl>
                                      </p:cBhvr>
                                    </p:animEffect>
                                    <p:anim calcmode="lin" valueType="num">
                                      <p:cBhvr>
                                        <p:cTn id="49" dur="1139"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0" dur="415"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1" dur="415" tmFilter="0, 0; 0.125,0.2665; 0.25,0.4; 0.375,0.465; 0.5,0.5;  0.625,0.535; 0.75,0.6; 0.875,0.7335; 1,1">
                                          <p:stCondLst>
                                            <p:cond delay="415"/>
                                          </p:stCondLst>
                                        </p:cTn>
                                        <p:tgtEl>
                                          <p:spTgt spid="14"/>
                                        </p:tgtEl>
                                        <p:attrNameLst>
                                          <p:attrName>ppt_y</p:attrName>
                                        </p:attrNameLst>
                                      </p:cBhvr>
                                      <p:tavLst>
                                        <p:tav tm="0" fmla="#ppt_y-sin(pi*$)/9">
                                          <p:val>
                                            <p:fltVal val="0"/>
                                          </p:val>
                                        </p:tav>
                                        <p:tav tm="100000">
                                          <p:val>
                                            <p:fltVal val="1"/>
                                          </p:val>
                                        </p:tav>
                                      </p:tavLst>
                                    </p:anim>
                                    <p:anim calcmode="lin" valueType="num">
                                      <p:cBhvr>
                                        <p:cTn id="52" dur="207" tmFilter="0, 0; 0.125,0.2665; 0.25,0.4; 0.375,0.465; 0.5,0.5;  0.625,0.535; 0.75,0.6; 0.875,0.7335; 1,1">
                                          <p:stCondLst>
                                            <p:cond delay="828"/>
                                          </p:stCondLst>
                                        </p:cTn>
                                        <p:tgtEl>
                                          <p:spTgt spid="14"/>
                                        </p:tgtEl>
                                        <p:attrNameLst>
                                          <p:attrName>ppt_y</p:attrName>
                                        </p:attrNameLst>
                                      </p:cBhvr>
                                      <p:tavLst>
                                        <p:tav tm="0" fmla="#ppt_y-sin(pi*$)/27">
                                          <p:val>
                                            <p:fltVal val="0"/>
                                          </p:val>
                                        </p:tav>
                                        <p:tav tm="100000">
                                          <p:val>
                                            <p:fltVal val="1"/>
                                          </p:val>
                                        </p:tav>
                                      </p:tavLst>
                                    </p:anim>
                                    <p:anim calcmode="lin" valueType="num">
                                      <p:cBhvr>
                                        <p:cTn id="53" dur="103" tmFilter="0, 0; 0.125,0.2665; 0.25,0.4; 0.375,0.465; 0.5,0.5;  0.625,0.535; 0.75,0.6; 0.875,0.7335; 1,1">
                                          <p:stCondLst>
                                            <p:cond delay="1035"/>
                                          </p:stCondLst>
                                        </p:cTn>
                                        <p:tgtEl>
                                          <p:spTgt spid="14"/>
                                        </p:tgtEl>
                                        <p:attrNameLst>
                                          <p:attrName>ppt_y</p:attrName>
                                        </p:attrNameLst>
                                      </p:cBhvr>
                                      <p:tavLst>
                                        <p:tav tm="0" fmla="#ppt_y-sin(pi*$)/81">
                                          <p:val>
                                            <p:fltVal val="0"/>
                                          </p:val>
                                        </p:tav>
                                        <p:tav tm="100000">
                                          <p:val>
                                            <p:fltVal val="1"/>
                                          </p:val>
                                        </p:tav>
                                      </p:tavLst>
                                    </p:anim>
                                    <p:animScale>
                                      <p:cBhvr>
                                        <p:cTn id="54" dur="16">
                                          <p:stCondLst>
                                            <p:cond delay="406"/>
                                          </p:stCondLst>
                                        </p:cTn>
                                        <p:tgtEl>
                                          <p:spTgt spid="14"/>
                                        </p:tgtEl>
                                      </p:cBhvr>
                                      <p:to x="100000" y="60000"/>
                                    </p:animScale>
                                    <p:animScale>
                                      <p:cBhvr>
                                        <p:cTn id="55" dur="104" decel="50000">
                                          <p:stCondLst>
                                            <p:cond delay="423"/>
                                          </p:stCondLst>
                                        </p:cTn>
                                        <p:tgtEl>
                                          <p:spTgt spid="14"/>
                                        </p:tgtEl>
                                      </p:cBhvr>
                                      <p:to x="100000" y="100000"/>
                                    </p:animScale>
                                    <p:animScale>
                                      <p:cBhvr>
                                        <p:cTn id="56" dur="16">
                                          <p:stCondLst>
                                            <p:cond delay="820"/>
                                          </p:stCondLst>
                                        </p:cTn>
                                        <p:tgtEl>
                                          <p:spTgt spid="14"/>
                                        </p:tgtEl>
                                      </p:cBhvr>
                                      <p:to x="100000" y="80000"/>
                                    </p:animScale>
                                    <p:animScale>
                                      <p:cBhvr>
                                        <p:cTn id="57" dur="104" decel="50000">
                                          <p:stCondLst>
                                            <p:cond delay="836"/>
                                          </p:stCondLst>
                                        </p:cTn>
                                        <p:tgtEl>
                                          <p:spTgt spid="14"/>
                                        </p:tgtEl>
                                      </p:cBhvr>
                                      <p:to x="100000" y="100000"/>
                                    </p:animScale>
                                    <p:animScale>
                                      <p:cBhvr>
                                        <p:cTn id="58" dur="16">
                                          <p:stCondLst>
                                            <p:cond delay="1026"/>
                                          </p:stCondLst>
                                        </p:cTn>
                                        <p:tgtEl>
                                          <p:spTgt spid="14"/>
                                        </p:tgtEl>
                                      </p:cBhvr>
                                      <p:to x="100000" y="90000"/>
                                    </p:animScale>
                                    <p:animScale>
                                      <p:cBhvr>
                                        <p:cTn id="59" dur="104" decel="50000">
                                          <p:stCondLst>
                                            <p:cond delay="1042"/>
                                          </p:stCondLst>
                                        </p:cTn>
                                        <p:tgtEl>
                                          <p:spTgt spid="14"/>
                                        </p:tgtEl>
                                      </p:cBhvr>
                                      <p:to x="100000" y="100000"/>
                                    </p:animScale>
                                    <p:animScale>
                                      <p:cBhvr>
                                        <p:cTn id="60" dur="16">
                                          <p:stCondLst>
                                            <p:cond delay="1130"/>
                                          </p:stCondLst>
                                        </p:cTn>
                                        <p:tgtEl>
                                          <p:spTgt spid="14"/>
                                        </p:tgtEl>
                                      </p:cBhvr>
                                      <p:to x="100000" y="95000"/>
                                    </p:animScale>
                                    <p:animScale>
                                      <p:cBhvr>
                                        <p:cTn id="61" dur="104" decel="50000">
                                          <p:stCondLst>
                                            <p:cond delay="1146"/>
                                          </p:stCondLst>
                                        </p:cTn>
                                        <p:tgtEl>
                                          <p:spTgt spid="14"/>
                                        </p:tgtEl>
                                      </p:cBhvr>
                                      <p:to x="100000" y="100000"/>
                                    </p:animScale>
                                  </p:childTnLst>
                                </p:cTn>
                              </p:par>
                            </p:childTnLst>
                          </p:cTn>
                        </p:par>
                        <p:par>
                          <p:cTn id="62" fill="hold">
                            <p:stCondLst>
                              <p:cond delay="3000"/>
                            </p:stCondLst>
                            <p:childTnLst>
                              <p:par>
                                <p:cTn id="63" presetID="22" presetClass="entr" presetSubtype="2" fill="hold" grpId="0" nodeType="after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right)">
                                      <p:cBhvr>
                                        <p:cTn id="65" dur="250"/>
                                        <p:tgtEl>
                                          <p:spTgt spid="6"/>
                                        </p:tgtEl>
                                      </p:cBhvr>
                                    </p:animEffect>
                                  </p:childTnLst>
                                </p:cTn>
                              </p:par>
                              <p:par>
                                <p:cTn id="66" presetID="22" presetClass="entr" presetSubtype="2" fill="hold" grpId="0" nodeType="withEffect">
                                  <p:stCondLst>
                                    <p:cond delay="250"/>
                                  </p:stCondLst>
                                  <p:childTnLst>
                                    <p:set>
                                      <p:cBhvr>
                                        <p:cTn id="67" dur="1" fill="hold">
                                          <p:stCondLst>
                                            <p:cond delay="0"/>
                                          </p:stCondLst>
                                        </p:cTn>
                                        <p:tgtEl>
                                          <p:spTgt spid="4"/>
                                        </p:tgtEl>
                                        <p:attrNameLst>
                                          <p:attrName>style.visibility</p:attrName>
                                        </p:attrNameLst>
                                      </p:cBhvr>
                                      <p:to>
                                        <p:strVal val="visible"/>
                                      </p:to>
                                    </p:set>
                                    <p:animEffect transition="in" filter="wipe(right)">
                                      <p:cBhvr>
                                        <p:cTn id="68" dur="250"/>
                                        <p:tgtEl>
                                          <p:spTgt spid="4"/>
                                        </p:tgtEl>
                                      </p:cBhvr>
                                    </p:animEffect>
                                  </p:childTnLst>
                                </p:cTn>
                              </p:par>
                              <p:par>
                                <p:cTn id="69" presetID="22" presetClass="entr" presetSubtype="2" fill="hold" grpId="0" nodeType="withEffect">
                                  <p:stCondLst>
                                    <p:cond delay="500"/>
                                  </p:stCondLst>
                                  <p:childTnLst>
                                    <p:set>
                                      <p:cBhvr>
                                        <p:cTn id="70" dur="1" fill="hold">
                                          <p:stCondLst>
                                            <p:cond delay="0"/>
                                          </p:stCondLst>
                                        </p:cTn>
                                        <p:tgtEl>
                                          <p:spTgt spid="5"/>
                                        </p:tgtEl>
                                        <p:attrNameLst>
                                          <p:attrName>style.visibility</p:attrName>
                                        </p:attrNameLst>
                                      </p:cBhvr>
                                      <p:to>
                                        <p:strVal val="visible"/>
                                      </p:to>
                                    </p:set>
                                    <p:animEffect transition="in" filter="wipe(right)">
                                      <p:cBhvr>
                                        <p:cTn id="71"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140970" y="226695"/>
            <a:ext cx="3890645" cy="460375"/>
          </a:xfrm>
          <a:prstGeom prst="rect">
            <a:avLst/>
          </a:prstGeom>
          <a:noFill/>
          <a:ln w="9525">
            <a:noFill/>
            <a:miter lim="800000"/>
          </a:ln>
        </p:spPr>
        <p:txBody>
          <a:bodyPr wrap="square">
            <a:spAutoFit/>
          </a:bodyPr>
          <a:lstStyle/>
          <a:p>
            <a:r>
              <a:rPr lang="zh-CN" altLang="en-US" sz="2400" dirty="0">
                <a:solidFill>
                  <a:srgbClr val="15F2FA"/>
                </a:solidFill>
                <a:latin typeface="微软雅黑" panose="020B0503020204020204" charset="-122"/>
                <a:ea typeface="微软雅黑" panose="020B0503020204020204" charset="-122"/>
              </a:rPr>
              <a:t>点击添加相关标题</a:t>
            </a:r>
          </a:p>
        </p:txBody>
      </p:sp>
      <p:cxnSp>
        <p:nvCxnSpPr>
          <p:cNvPr id="3" name="直接连接符 2"/>
          <p:cNvCxnSpPr/>
          <p:nvPr/>
        </p:nvCxnSpPr>
        <p:spPr>
          <a:xfrm>
            <a:off x="0" y="799888"/>
            <a:ext cx="12192000" cy="0"/>
          </a:xfrm>
          <a:prstGeom prst="line">
            <a:avLst/>
          </a:prstGeom>
          <a:ln>
            <a:solidFill>
              <a:srgbClr val="15F2FA"/>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81477" y="1350163"/>
            <a:ext cx="10081119" cy="954405"/>
          </a:xfrm>
          <a:prstGeom prst="rect">
            <a:avLst/>
          </a:prstGeom>
          <a:noFill/>
        </p:spPr>
        <p:txBody>
          <a:bodyPr wrap="square" rtlCol="0">
            <a:spAutoFit/>
          </a:bodyPr>
          <a:lstStyle/>
          <a:p>
            <a:pPr>
              <a:lnSpc>
                <a:spcPct val="150000"/>
              </a:lnSpc>
            </a:pPr>
            <a:r>
              <a:rPr lang="zh-CN" altLang="en-US" sz="1865" dirty="0">
                <a:solidFill>
                  <a:srgbClr val="15F2FA"/>
                </a:solidFill>
                <a:latin typeface="微软雅黑" panose="020B0503020204020204" charset="-122"/>
                <a:ea typeface="微软雅黑" panose="020B0503020204020204" charset="-122"/>
              </a:rPr>
              <a:t>这里输入简单的文字概述这里输入简单文字概述这里输入简单的文字概述这里入简单的文字概述这里输入述简单的文字概述这里输入简单文字概述这里输入简单</a:t>
            </a:r>
          </a:p>
        </p:txBody>
      </p:sp>
      <p:sp>
        <p:nvSpPr>
          <p:cNvPr id="19" name="矩形 18"/>
          <p:cNvSpPr/>
          <p:nvPr/>
        </p:nvSpPr>
        <p:spPr>
          <a:xfrm>
            <a:off x="985465" y="2612471"/>
            <a:ext cx="3168352" cy="220824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20" name="矩形 19"/>
          <p:cNvSpPr/>
          <p:nvPr/>
        </p:nvSpPr>
        <p:spPr>
          <a:xfrm>
            <a:off x="985465" y="4820716"/>
            <a:ext cx="3168352" cy="480053"/>
          </a:xfrm>
          <a:prstGeom prst="rect">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21" name="TextBox 20"/>
          <p:cNvSpPr txBox="1"/>
          <p:nvPr/>
        </p:nvSpPr>
        <p:spPr>
          <a:xfrm>
            <a:off x="1928149" y="4823851"/>
            <a:ext cx="1107996" cy="461665"/>
          </a:xfrm>
          <a:prstGeom prst="rect">
            <a:avLst/>
          </a:prstGeom>
          <a:noFill/>
        </p:spPr>
        <p:txBody>
          <a:bodyPr wrap="none" rtlCol="0">
            <a:spAutoFit/>
          </a:bodyPr>
          <a:lstStyle/>
          <a:p>
            <a:r>
              <a:rPr lang="zh-CN" altLang="en-US" sz="2400" dirty="0">
                <a:solidFill>
                  <a:srgbClr val="15F2FA"/>
                </a:solidFill>
                <a:latin typeface="微软雅黑" panose="020B0503020204020204" charset="-122"/>
                <a:ea typeface="微软雅黑" panose="020B0503020204020204" charset="-122"/>
              </a:rPr>
              <a:t>标题一</a:t>
            </a:r>
          </a:p>
        </p:txBody>
      </p:sp>
      <p:sp>
        <p:nvSpPr>
          <p:cNvPr id="22" name="TextBox 21"/>
          <p:cNvSpPr txBox="1"/>
          <p:nvPr/>
        </p:nvSpPr>
        <p:spPr>
          <a:xfrm>
            <a:off x="985465" y="5478622"/>
            <a:ext cx="3168352" cy="903132"/>
          </a:xfrm>
          <a:prstGeom prst="rect">
            <a:avLst/>
          </a:prstGeom>
          <a:noFill/>
        </p:spPr>
        <p:txBody>
          <a:bodyPr wrap="square" rtlCol="0">
            <a:spAutoFit/>
          </a:bodyPr>
          <a:lstStyle/>
          <a:p>
            <a:pPr>
              <a:lnSpc>
                <a:spcPct val="150000"/>
              </a:lnSpc>
            </a:pPr>
            <a:r>
              <a:rPr lang="zh-CN" altLang="en-US" sz="1865" dirty="0">
                <a:solidFill>
                  <a:srgbClr val="15F2FA"/>
                </a:solidFill>
                <a:latin typeface="微软雅黑" panose="020B0503020204020204" charset="-122"/>
                <a:ea typeface="微软雅黑" panose="020B0503020204020204" charset="-122"/>
              </a:rPr>
              <a:t>这里输入简单的文字概述里输入简单文字概述这里简单</a:t>
            </a:r>
          </a:p>
        </p:txBody>
      </p:sp>
      <p:sp>
        <p:nvSpPr>
          <p:cNvPr id="23" name="矩形 22"/>
          <p:cNvSpPr/>
          <p:nvPr/>
        </p:nvSpPr>
        <p:spPr>
          <a:xfrm>
            <a:off x="4537860" y="2612471"/>
            <a:ext cx="3168352" cy="2208245"/>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24" name="矩形 23"/>
          <p:cNvSpPr/>
          <p:nvPr/>
        </p:nvSpPr>
        <p:spPr>
          <a:xfrm>
            <a:off x="4537860" y="4820716"/>
            <a:ext cx="3168352" cy="480053"/>
          </a:xfrm>
          <a:prstGeom prst="rect">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25" name="TextBox 24"/>
          <p:cNvSpPr txBox="1"/>
          <p:nvPr/>
        </p:nvSpPr>
        <p:spPr>
          <a:xfrm>
            <a:off x="5480544" y="4823851"/>
            <a:ext cx="1107996" cy="461665"/>
          </a:xfrm>
          <a:prstGeom prst="rect">
            <a:avLst/>
          </a:prstGeom>
          <a:noFill/>
        </p:spPr>
        <p:txBody>
          <a:bodyPr wrap="none" rtlCol="0">
            <a:spAutoFit/>
          </a:bodyPr>
          <a:lstStyle/>
          <a:p>
            <a:r>
              <a:rPr lang="zh-CN" altLang="en-US" sz="2400" dirty="0">
                <a:solidFill>
                  <a:srgbClr val="15F2FA"/>
                </a:solidFill>
                <a:latin typeface="微软雅黑" panose="020B0503020204020204" charset="-122"/>
                <a:ea typeface="微软雅黑" panose="020B0503020204020204" charset="-122"/>
              </a:rPr>
              <a:t>标题一</a:t>
            </a:r>
          </a:p>
        </p:txBody>
      </p:sp>
      <p:sp>
        <p:nvSpPr>
          <p:cNvPr id="26" name="TextBox 25"/>
          <p:cNvSpPr txBox="1"/>
          <p:nvPr/>
        </p:nvSpPr>
        <p:spPr>
          <a:xfrm>
            <a:off x="4537860" y="5478622"/>
            <a:ext cx="3168352" cy="903132"/>
          </a:xfrm>
          <a:prstGeom prst="rect">
            <a:avLst/>
          </a:prstGeom>
          <a:noFill/>
        </p:spPr>
        <p:txBody>
          <a:bodyPr wrap="square" rtlCol="0">
            <a:spAutoFit/>
          </a:bodyPr>
          <a:lstStyle/>
          <a:p>
            <a:pPr>
              <a:lnSpc>
                <a:spcPct val="150000"/>
              </a:lnSpc>
            </a:pPr>
            <a:r>
              <a:rPr lang="zh-CN" altLang="en-US" sz="1865" dirty="0">
                <a:solidFill>
                  <a:srgbClr val="15F2FA"/>
                </a:solidFill>
                <a:latin typeface="微软雅黑" panose="020B0503020204020204" charset="-122"/>
                <a:ea typeface="微软雅黑" panose="020B0503020204020204" charset="-122"/>
              </a:rPr>
              <a:t>这里输入简单的文字概述里输入简单文字概述这里简单</a:t>
            </a:r>
          </a:p>
        </p:txBody>
      </p:sp>
      <p:sp>
        <p:nvSpPr>
          <p:cNvPr id="27" name="矩形 26"/>
          <p:cNvSpPr/>
          <p:nvPr/>
        </p:nvSpPr>
        <p:spPr>
          <a:xfrm>
            <a:off x="8090255" y="2612471"/>
            <a:ext cx="3168352" cy="2208245"/>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28" name="矩形 27"/>
          <p:cNvSpPr/>
          <p:nvPr/>
        </p:nvSpPr>
        <p:spPr>
          <a:xfrm>
            <a:off x="8090255" y="4820716"/>
            <a:ext cx="3168352" cy="480053"/>
          </a:xfrm>
          <a:prstGeom prst="rect">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29" name="TextBox 28"/>
          <p:cNvSpPr txBox="1"/>
          <p:nvPr/>
        </p:nvSpPr>
        <p:spPr>
          <a:xfrm>
            <a:off x="9032939" y="4823851"/>
            <a:ext cx="1107996" cy="461665"/>
          </a:xfrm>
          <a:prstGeom prst="rect">
            <a:avLst/>
          </a:prstGeom>
          <a:noFill/>
        </p:spPr>
        <p:txBody>
          <a:bodyPr wrap="none" rtlCol="0">
            <a:spAutoFit/>
          </a:bodyPr>
          <a:lstStyle/>
          <a:p>
            <a:r>
              <a:rPr lang="zh-CN" altLang="en-US" sz="2400" dirty="0">
                <a:solidFill>
                  <a:srgbClr val="15F2FA"/>
                </a:solidFill>
                <a:latin typeface="微软雅黑" panose="020B0503020204020204" charset="-122"/>
                <a:ea typeface="微软雅黑" panose="020B0503020204020204" charset="-122"/>
              </a:rPr>
              <a:t>标题一</a:t>
            </a:r>
          </a:p>
        </p:txBody>
      </p:sp>
      <p:sp>
        <p:nvSpPr>
          <p:cNvPr id="30" name="TextBox 29"/>
          <p:cNvSpPr txBox="1"/>
          <p:nvPr/>
        </p:nvSpPr>
        <p:spPr>
          <a:xfrm>
            <a:off x="8090255" y="5478622"/>
            <a:ext cx="3168352" cy="903132"/>
          </a:xfrm>
          <a:prstGeom prst="rect">
            <a:avLst/>
          </a:prstGeom>
          <a:noFill/>
        </p:spPr>
        <p:txBody>
          <a:bodyPr wrap="square" rtlCol="0">
            <a:spAutoFit/>
          </a:bodyPr>
          <a:lstStyle/>
          <a:p>
            <a:pPr>
              <a:lnSpc>
                <a:spcPct val="150000"/>
              </a:lnSpc>
            </a:pPr>
            <a:r>
              <a:rPr lang="zh-CN" altLang="en-US" sz="1865" dirty="0">
                <a:solidFill>
                  <a:srgbClr val="15F2FA"/>
                </a:solidFill>
                <a:latin typeface="微软雅黑" panose="020B0503020204020204" charset="-122"/>
                <a:ea typeface="微软雅黑" panose="020B0503020204020204" charset="-122"/>
              </a:rPr>
              <a:t>这里输入简单的文字概述里输入简单文字概述这里简单</a:t>
            </a:r>
          </a:p>
        </p:txBody>
      </p:sp>
    </p:spTree>
  </p:cSld>
  <p:clrMapOvr>
    <a:masterClrMapping/>
  </p:clrMapOvr>
  <p:transition advTm="4025">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p:stCondLst>
                              <p:cond delay="1500"/>
                            </p:stCondLst>
                            <p:childTnLst>
                              <p:par>
                                <p:cTn id="14" presetID="42"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par>
                          <p:cTn id="25" fill="hold">
                            <p:stCondLst>
                              <p:cond delay="3000"/>
                            </p:stCondLst>
                            <p:childTnLst>
                              <p:par>
                                <p:cTn id="26" presetID="16" presetClass="entr" presetSubtype="37"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outVertical)">
                                      <p:cBhvr>
                                        <p:cTn id="28" dur="500"/>
                                        <p:tgtEl>
                                          <p:spTgt spid="20"/>
                                        </p:tgtEl>
                                      </p:cBhvr>
                                    </p:animEffect>
                                  </p:childTnLst>
                                </p:cTn>
                              </p:par>
                            </p:childTnLst>
                          </p:cTn>
                        </p:par>
                        <p:par>
                          <p:cTn id="29" fill="hold">
                            <p:stCondLst>
                              <p:cond delay="3500"/>
                            </p:stCondLst>
                            <p:childTnLst>
                              <p:par>
                                <p:cTn id="30" presetID="10" presetClass="entr" presetSubtype="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par>
                          <p:cTn id="33" fill="hold">
                            <p:stCondLst>
                              <p:cond delay="4000"/>
                            </p:stCondLst>
                            <p:childTnLst>
                              <p:par>
                                <p:cTn id="34" presetID="22" presetClass="entr" presetSubtype="1"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up)">
                                      <p:cBhvr>
                                        <p:cTn id="36" dur="500"/>
                                        <p:tgtEl>
                                          <p:spTgt spid="22"/>
                                        </p:tgtEl>
                                      </p:cBhvr>
                                    </p:animEffect>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cTn>
                              </p:par>
                            </p:childTnLst>
                          </p:cTn>
                        </p:par>
                        <p:par>
                          <p:cTn id="43" fill="hold">
                            <p:stCondLst>
                              <p:cond delay="5000"/>
                            </p:stCondLst>
                            <p:childTnLst>
                              <p:par>
                                <p:cTn id="44" presetID="10" presetClass="entr" presetSubtype="0"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par>
                          <p:cTn id="47" fill="hold">
                            <p:stCondLst>
                              <p:cond delay="5500"/>
                            </p:stCondLst>
                            <p:childTnLst>
                              <p:par>
                                <p:cTn id="48" presetID="16" presetClass="entr" presetSubtype="37"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arn(outVertical)">
                                      <p:cBhvr>
                                        <p:cTn id="50" dur="500"/>
                                        <p:tgtEl>
                                          <p:spTgt spid="24"/>
                                        </p:tgtEl>
                                      </p:cBhvr>
                                    </p:animEffect>
                                  </p:childTnLst>
                                </p:cTn>
                              </p:par>
                            </p:childTnLst>
                          </p:cTn>
                        </p:par>
                        <p:par>
                          <p:cTn id="51" fill="hold">
                            <p:stCondLst>
                              <p:cond delay="6000"/>
                            </p:stCondLst>
                            <p:childTnLst>
                              <p:par>
                                <p:cTn id="52" presetID="22" presetClass="entr" presetSubtype="1"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up)">
                                      <p:cBhvr>
                                        <p:cTn id="54" dur="500"/>
                                        <p:tgtEl>
                                          <p:spTgt spid="26"/>
                                        </p:tgtEl>
                                      </p:cBhvr>
                                    </p:animEffect>
                                  </p:childTnLst>
                                </p:cTn>
                              </p:par>
                            </p:childTnLst>
                          </p:cTn>
                        </p:par>
                        <p:par>
                          <p:cTn id="55" fill="hold">
                            <p:stCondLst>
                              <p:cond delay="6500"/>
                            </p:stCondLst>
                            <p:childTnLst>
                              <p:par>
                                <p:cTn id="56" presetID="53" presetClass="entr" presetSubtype="16"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p:cTn id="58" dur="500" fill="hold"/>
                                        <p:tgtEl>
                                          <p:spTgt spid="27"/>
                                        </p:tgtEl>
                                        <p:attrNameLst>
                                          <p:attrName>ppt_w</p:attrName>
                                        </p:attrNameLst>
                                      </p:cBhvr>
                                      <p:tavLst>
                                        <p:tav tm="0">
                                          <p:val>
                                            <p:fltVal val="0"/>
                                          </p:val>
                                        </p:tav>
                                        <p:tav tm="100000">
                                          <p:val>
                                            <p:strVal val="#ppt_w"/>
                                          </p:val>
                                        </p:tav>
                                      </p:tavLst>
                                    </p:anim>
                                    <p:anim calcmode="lin" valueType="num">
                                      <p:cBhvr>
                                        <p:cTn id="59" dur="500" fill="hold"/>
                                        <p:tgtEl>
                                          <p:spTgt spid="27"/>
                                        </p:tgtEl>
                                        <p:attrNameLst>
                                          <p:attrName>ppt_h</p:attrName>
                                        </p:attrNameLst>
                                      </p:cBhvr>
                                      <p:tavLst>
                                        <p:tav tm="0">
                                          <p:val>
                                            <p:fltVal val="0"/>
                                          </p:val>
                                        </p:tav>
                                        <p:tav tm="100000">
                                          <p:val>
                                            <p:strVal val="#ppt_h"/>
                                          </p:val>
                                        </p:tav>
                                      </p:tavLst>
                                    </p:anim>
                                    <p:animEffect transition="in" filter="fade">
                                      <p:cBhvr>
                                        <p:cTn id="60" dur="500"/>
                                        <p:tgtEl>
                                          <p:spTgt spid="27"/>
                                        </p:tgtEl>
                                      </p:cBhvr>
                                    </p:animEffect>
                                  </p:childTnLst>
                                </p:cTn>
                              </p:par>
                            </p:childTnLst>
                          </p:cTn>
                        </p:par>
                        <p:par>
                          <p:cTn id="61" fill="hold">
                            <p:stCondLst>
                              <p:cond delay="7000"/>
                            </p:stCondLst>
                            <p:childTnLst>
                              <p:par>
                                <p:cTn id="62" presetID="16" presetClass="entr" presetSubtype="37"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barn(outVertical)">
                                      <p:cBhvr>
                                        <p:cTn id="64" dur="500"/>
                                        <p:tgtEl>
                                          <p:spTgt spid="28"/>
                                        </p:tgtEl>
                                      </p:cBhvr>
                                    </p:animEffect>
                                  </p:childTnLst>
                                </p:cTn>
                              </p:par>
                            </p:childTnLst>
                          </p:cTn>
                        </p:par>
                        <p:par>
                          <p:cTn id="65" fill="hold">
                            <p:stCondLst>
                              <p:cond delay="7500"/>
                            </p:stCondLst>
                            <p:childTnLst>
                              <p:par>
                                <p:cTn id="66" presetID="10" presetClass="entr" presetSubtype="0" fill="hold" grpId="0" nodeType="after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childTnLst>
                          </p:cTn>
                        </p:par>
                        <p:par>
                          <p:cTn id="69" fill="hold">
                            <p:stCondLst>
                              <p:cond delay="8000"/>
                            </p:stCondLst>
                            <p:childTnLst>
                              <p:par>
                                <p:cTn id="70" presetID="22" presetClass="entr" presetSubtype="1"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wipe(up)">
                                      <p:cBhvr>
                                        <p:cTn id="7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bldLvl="0" animBg="1"/>
      <p:bldP spid="20" grpId="0" bldLvl="0" animBg="1"/>
      <p:bldP spid="21" grpId="0"/>
      <p:bldP spid="22" grpId="0"/>
      <p:bldP spid="23" grpId="0" bldLvl="0" animBg="1"/>
      <p:bldP spid="24" grpId="0" bldLvl="0" animBg="1"/>
      <p:bldP spid="25" grpId="0"/>
      <p:bldP spid="26" grpId="0"/>
      <p:bldP spid="27" grpId="0" bldLvl="0" animBg="1"/>
      <p:bldP spid="28" grpId="0" bldLvl="0" animBg="1"/>
      <p:bldP spid="29"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srcRect t="9858" b="4891"/>
          <a:stretch>
            <a:fillRect/>
          </a:stretch>
        </p:blipFill>
        <p:spPr>
          <a:xfrm>
            <a:off x="1641760" y="-17225"/>
            <a:ext cx="8908481" cy="6892450"/>
          </a:xfrm>
          <a:prstGeom prst="rect">
            <a:avLst/>
          </a:prstGeom>
        </p:spPr>
      </p:pic>
      <p:sp>
        <p:nvSpPr>
          <p:cNvPr id="3" name="Rectangle 3"/>
          <p:cNvSpPr txBox="1">
            <a:spLocks noChangeArrowheads="1"/>
          </p:cNvSpPr>
          <p:nvPr/>
        </p:nvSpPr>
        <p:spPr bwMode="auto">
          <a:xfrm>
            <a:off x="1067763" y="2421378"/>
            <a:ext cx="10201065" cy="785790"/>
          </a:xfrm>
          <a:prstGeom prst="rect">
            <a:avLst/>
          </a:prstGeom>
          <a:noFill/>
          <a:ln>
            <a:noFill/>
          </a:ln>
          <a:effectLst/>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843" tIns="45422" rIns="90843" bIns="45422"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9pPr>
          </a:lstStyle>
          <a:p>
            <a:pPr algn="ctr"/>
            <a:r>
              <a:rPr lang="zh-CN" altLang="zh-CN" sz="6000" b="1" dirty="0">
                <a:solidFill>
                  <a:srgbClr val="15F2FA"/>
                </a:solidFill>
                <a:latin typeface="微软雅黑" panose="020B0503020204020204" charset="-122"/>
                <a:ea typeface="微软雅黑" panose="020B0503020204020204" charset="-122"/>
              </a:rPr>
              <a:t>谢谢观看</a:t>
            </a:r>
          </a:p>
        </p:txBody>
      </p:sp>
      <p:sp>
        <p:nvSpPr>
          <p:cNvPr id="4" name="Rectangle 4"/>
          <p:cNvSpPr txBox="1">
            <a:spLocks noChangeArrowheads="1"/>
          </p:cNvSpPr>
          <p:nvPr/>
        </p:nvSpPr>
        <p:spPr bwMode="auto">
          <a:xfrm>
            <a:off x="1529523" y="3234191"/>
            <a:ext cx="9277545" cy="500767"/>
          </a:xfrm>
          <a:prstGeom prst="rect">
            <a:avLst/>
          </a:prstGeom>
          <a:noFill/>
          <a:ln>
            <a:noFill/>
          </a:ln>
          <a:effectLst/>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843" tIns="45422" rIns="90843" bIns="4542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200" b="0">
                <a:solidFill>
                  <a:srgbClr val="15F2FA"/>
                </a:solidFill>
                <a:latin typeface="微软雅黑" panose="020B0503020204020204" charset="-122"/>
                <a:ea typeface="微软雅黑" panose="020B0503020204020204" charset="-122"/>
              </a:rPr>
              <a:t>图表丰富，功能强大的互联网行业喜爱</a:t>
            </a:r>
            <a:r>
              <a:rPr lang="en-US" altLang="zh-CN" sz="1200" b="0">
                <a:solidFill>
                  <a:srgbClr val="15F2FA"/>
                </a:solidFill>
                <a:latin typeface="微软雅黑" panose="020B0503020204020204" charset="-122"/>
                <a:ea typeface="微软雅黑" panose="020B0503020204020204" charset="-122"/>
              </a:rPr>
              <a:t>PPT</a:t>
            </a:r>
            <a:r>
              <a:rPr lang="zh-CN" altLang="en-US" sz="1200" b="0">
                <a:solidFill>
                  <a:srgbClr val="15F2FA"/>
                </a:solidFill>
                <a:latin typeface="微软雅黑" panose="020B0503020204020204" charset="-122"/>
                <a:ea typeface="微软雅黑" panose="020B0503020204020204" charset="-122"/>
              </a:rPr>
              <a:t>报演示模板</a:t>
            </a:r>
            <a:endParaRPr lang="zh-CN" altLang="zh-CN" sz="1200" b="0" dirty="0">
              <a:solidFill>
                <a:srgbClr val="15F2FA"/>
              </a:solidFill>
              <a:latin typeface="微软雅黑" panose="020B0503020204020204" charset="-122"/>
              <a:ea typeface="微软雅黑" panose="020B0503020204020204" charset="-122"/>
            </a:endParaRPr>
          </a:p>
        </p:txBody>
      </p:sp>
      <p:sp>
        <p:nvSpPr>
          <p:cNvPr id="5" name="文本框 66"/>
          <p:cNvSpPr txBox="1">
            <a:spLocks noChangeArrowheads="1"/>
          </p:cNvSpPr>
          <p:nvPr/>
        </p:nvSpPr>
        <p:spPr bwMode="auto">
          <a:xfrm>
            <a:off x="4614133" y="3721100"/>
            <a:ext cx="3108325" cy="583565"/>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800" dirty="0">
                <a:solidFill>
                  <a:srgbClr val="15F2FA"/>
                </a:solidFill>
                <a:latin typeface="微软雅黑" panose="020B0503020204020204" charset="-122"/>
                <a:ea typeface="微软雅黑" panose="020B0503020204020204" charset="-122"/>
              </a:rPr>
              <a:t>Chinese  companies  will no longer remain in the hard stage and they are also promoting a culture Chinese  companies  will no longer remain in the hard stage and they are also promoting a culture</a:t>
            </a:r>
          </a:p>
        </p:txBody>
      </p:sp>
    </p:spTree>
  </p:cSld>
  <p:clrMapOvr>
    <a:masterClrMapping/>
  </p:clrMapOvr>
  <p:transition advTm="6411">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850" autoRev="1" fill="hold">
                                          <p:stCondLst>
                                            <p:cond delay="0"/>
                                          </p:stCondLst>
                                        </p:cTn>
                                        <p:tgtEl>
                                          <p:spTgt spid="3"/>
                                        </p:tgtEl>
                                        <p:attrNameLst>
                                          <p:attrName>ppt_w</p:attrName>
                                        </p:attrNameLst>
                                      </p:cBhvr>
                                    </p:anim>
                                    <p:anim by="(#ppt_w*0.50)" calcmode="lin" valueType="num">
                                      <p:cBhvr>
                                        <p:cTn id="8" dur="850" decel="50000" autoRev="1" fill="hold">
                                          <p:stCondLst>
                                            <p:cond delay="0"/>
                                          </p:stCondLst>
                                        </p:cTn>
                                        <p:tgtEl>
                                          <p:spTgt spid="3"/>
                                        </p:tgtEl>
                                        <p:attrNameLst>
                                          <p:attrName>ppt_x</p:attrName>
                                        </p:attrNameLst>
                                      </p:cBhvr>
                                    </p:anim>
                                    <p:anim from="(-#ppt_h/2)" to="(#ppt_y)" calcmode="lin" valueType="num">
                                      <p:cBhvr>
                                        <p:cTn id="9" dur="1700" fill="hold">
                                          <p:stCondLst>
                                            <p:cond delay="0"/>
                                          </p:stCondLst>
                                        </p:cTn>
                                        <p:tgtEl>
                                          <p:spTgt spid="3"/>
                                        </p:tgtEl>
                                        <p:attrNameLst>
                                          <p:attrName>ppt_y</p:attrName>
                                        </p:attrNameLst>
                                      </p:cBhvr>
                                    </p:anim>
                                    <p:animRot by="21600000">
                                      <p:cBhvr>
                                        <p:cTn id="10" dur="1700" fill="hold">
                                          <p:stCondLst>
                                            <p:cond delay="0"/>
                                          </p:stCondLst>
                                        </p:cTn>
                                        <p:tgtEl>
                                          <p:spTgt spid="3"/>
                                        </p:tgtEl>
                                        <p:attrNameLst>
                                          <p:attrName>r</p:attrName>
                                        </p:attrNameLst>
                                      </p:cBhvr>
                                    </p:animRot>
                                  </p:childTnLst>
                                </p:cTn>
                              </p:par>
                            </p:childTnLst>
                          </p:cTn>
                        </p:par>
                        <p:par>
                          <p:cTn id="11" fill="hold">
                            <p:stCondLst>
                              <p:cond delay="221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400"/>
                                        <p:tgtEl>
                                          <p:spTgt spid="4"/>
                                        </p:tgtEl>
                                      </p:cBhvr>
                                    </p:animEffect>
                                  </p:childTnLst>
                                </p:cTn>
                              </p:par>
                            </p:childTnLst>
                          </p:cTn>
                        </p:par>
                        <p:par>
                          <p:cTn id="15" fill="hold">
                            <p:stCondLst>
                              <p:cond delay="2710"/>
                            </p:stCondLst>
                            <p:childTnLst>
                              <p:par>
                                <p:cTn id="16" presetID="55"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strVal val="#ppt_w*0.70"/>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animEffect transition="in" filter="fade">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srcRect t="9858" b="4891"/>
          <a:stretch>
            <a:fillRect/>
          </a:stretch>
        </p:blipFill>
        <p:spPr>
          <a:xfrm>
            <a:off x="1641760" y="-17225"/>
            <a:ext cx="8908481" cy="6892450"/>
          </a:xfrm>
          <a:prstGeom prst="rect">
            <a:avLst/>
          </a:prstGeom>
        </p:spPr>
      </p:pic>
      <p:sp>
        <p:nvSpPr>
          <p:cNvPr id="3" name="TextBox 13"/>
          <p:cNvSpPr txBox="1"/>
          <p:nvPr/>
        </p:nvSpPr>
        <p:spPr>
          <a:xfrm>
            <a:off x="2309255" y="3594447"/>
            <a:ext cx="7827659" cy="629920"/>
          </a:xfrm>
          <a:prstGeom prst="rect">
            <a:avLst/>
          </a:prstGeom>
          <a:noFill/>
        </p:spPr>
        <p:txBody>
          <a:bodyPr wrap="square" rtlCol="0">
            <a:spAutoFit/>
          </a:bodyPr>
          <a:lstStyle>
            <a:defPPr>
              <a:defRPr lang="zh-CN"/>
            </a:defPPr>
            <a:lvl1pPr>
              <a:defRPr sz="6000" b="1">
                <a:solidFill>
                  <a:schemeClr val="accent1"/>
                </a:solidFill>
                <a:latin typeface="+mj-ea"/>
                <a:ea typeface="+mj-ea"/>
              </a:defRPr>
            </a:lvl1pPr>
          </a:lstStyle>
          <a:p>
            <a:pPr algn="ctr"/>
            <a:r>
              <a:rPr lang="zh-CN" altLang="en-US" sz="3500" dirty="0">
                <a:solidFill>
                  <a:srgbClr val="15F2FA"/>
                </a:solidFill>
                <a:latin typeface="微软雅黑" panose="020B0503020204020204" charset="-122"/>
                <a:ea typeface="微软雅黑" panose="020B0503020204020204" charset="-122"/>
              </a:rPr>
              <a:t>输入您的标题文字</a:t>
            </a:r>
          </a:p>
        </p:txBody>
      </p:sp>
      <p:sp>
        <p:nvSpPr>
          <p:cNvPr id="4" name="TextBox 16"/>
          <p:cNvSpPr txBox="1"/>
          <p:nvPr/>
        </p:nvSpPr>
        <p:spPr>
          <a:xfrm>
            <a:off x="4531762" y="4197350"/>
            <a:ext cx="3382645" cy="337185"/>
          </a:xfrm>
          <a:prstGeom prst="rect">
            <a:avLst/>
          </a:prstGeom>
          <a:noFill/>
        </p:spPr>
        <p:txBody>
          <a:bodyPr wrap="square">
            <a:spAutoFit/>
          </a:bodyPr>
          <a:lstStyle/>
          <a:p>
            <a:pPr algn="ctr">
              <a:defRPr/>
            </a:pPr>
            <a:r>
              <a:rPr lang="zh-CN" altLang="en-US" sz="800" dirty="0">
                <a:solidFill>
                  <a:srgbClr val="15F2FA"/>
                </a:solidFill>
                <a:latin typeface="微软雅黑" panose="020B0503020204020204" charset="-122"/>
                <a:ea typeface="微软雅黑" panose="020B0503020204020204" charset="-122"/>
              </a:rPr>
              <a:t>移动互联时代，移动终端填充人们的碎片时间，拥有</a:t>
            </a:r>
            <a:r>
              <a:rPr lang="en-US" altLang="zh-CN" sz="800" dirty="0">
                <a:solidFill>
                  <a:srgbClr val="15F2FA"/>
                </a:solidFill>
                <a:latin typeface="微软雅黑" panose="020B0503020204020204" charset="-122"/>
                <a:ea typeface="微软雅黑" panose="020B0503020204020204" charset="-122"/>
              </a:rPr>
              <a:t>6</a:t>
            </a:r>
            <a:r>
              <a:rPr lang="zh-CN" altLang="en-US" sz="800" dirty="0">
                <a:solidFill>
                  <a:srgbClr val="15F2FA"/>
                </a:solidFill>
                <a:latin typeface="微软雅黑" panose="020B0503020204020204" charset="-122"/>
                <a:ea typeface="微软雅黑" panose="020B0503020204020204" charset="-122"/>
              </a:rPr>
              <a:t>亿用户的微信作为移动互联网第一入口，是任何商家也无法忽视的平台。</a:t>
            </a:r>
          </a:p>
        </p:txBody>
      </p:sp>
      <p:sp>
        <p:nvSpPr>
          <p:cNvPr id="5" name="Oval 5"/>
          <p:cNvSpPr>
            <a:spLocks noChangeArrowheads="1"/>
          </p:cNvSpPr>
          <p:nvPr/>
        </p:nvSpPr>
        <p:spPr bwMode="auto">
          <a:xfrm>
            <a:off x="5237819" y="1504690"/>
            <a:ext cx="1973685" cy="1982018"/>
          </a:xfrm>
          <a:prstGeom prst="ellipse">
            <a:avLst/>
          </a:prstGeom>
          <a:solidFill>
            <a:srgbClr val="15F2FA"/>
          </a:solidFill>
          <a:ln w="9525" cap="flat" cmpd="sng" algn="ctr">
            <a:noFill/>
            <a:prstDash val="solid"/>
            <a:round/>
            <a:headEnd type="none" w="med" len="med"/>
            <a:tailEnd type="none" w="med" len="med"/>
          </a:ln>
          <a:effectLst/>
        </p:spPr>
        <p:txBody>
          <a:bodyPr vert="horz" wrap="square" lIns="90843" tIns="45422" rIns="90843" bIns="45422" numCol="1" rtlCol="0" anchor="t" anchorCtr="0" compatLnSpc="1"/>
          <a:lstStyle/>
          <a:p>
            <a:endParaRPr lang="zh-CN" altLang="en-US" sz="1280">
              <a:solidFill>
                <a:schemeClr val="tx1">
                  <a:lumMod val="75000"/>
                </a:schemeClr>
              </a:solidFill>
              <a:latin typeface="微软雅黑" panose="020B0503020204020204" charset="-122"/>
              <a:ea typeface="微软雅黑" panose="020B0503020204020204" charset="-122"/>
            </a:endParaRPr>
          </a:p>
        </p:txBody>
      </p:sp>
      <p:sp>
        <p:nvSpPr>
          <p:cNvPr id="6" name="Freeform 8"/>
          <p:cNvSpPr/>
          <p:nvPr/>
        </p:nvSpPr>
        <p:spPr bwMode="auto">
          <a:xfrm>
            <a:off x="5140594" y="2516937"/>
            <a:ext cx="2168135" cy="1097262"/>
          </a:xfrm>
          <a:custGeom>
            <a:avLst/>
            <a:gdLst>
              <a:gd name="T0" fmla="*/ 3963 w 3963"/>
              <a:gd name="T1" fmla="*/ 0 h 1997"/>
              <a:gd name="T2" fmla="*/ 3963 w 3963"/>
              <a:gd name="T3" fmla="*/ 16 h 1997"/>
              <a:gd name="T4" fmla="*/ 1982 w 3963"/>
              <a:gd name="T5" fmla="*/ 1997 h 1997"/>
              <a:gd name="T6" fmla="*/ 0 w 3963"/>
              <a:gd name="T7" fmla="*/ 16 h 1997"/>
            </a:gdLst>
            <a:ahLst/>
            <a:cxnLst>
              <a:cxn ang="0">
                <a:pos x="T0" y="T1"/>
              </a:cxn>
              <a:cxn ang="0">
                <a:pos x="T2" y="T3"/>
              </a:cxn>
              <a:cxn ang="0">
                <a:pos x="T4" y="T5"/>
              </a:cxn>
              <a:cxn ang="0">
                <a:pos x="T6" y="T7"/>
              </a:cxn>
            </a:cxnLst>
            <a:rect l="0" t="0" r="r" b="b"/>
            <a:pathLst>
              <a:path w="3963" h="1997">
                <a:moveTo>
                  <a:pt x="3963" y="0"/>
                </a:moveTo>
                <a:cubicBezTo>
                  <a:pt x="3963" y="5"/>
                  <a:pt x="3963" y="11"/>
                  <a:pt x="3963" y="16"/>
                </a:cubicBezTo>
                <a:cubicBezTo>
                  <a:pt x="3963" y="1110"/>
                  <a:pt x="3076" y="1997"/>
                  <a:pt x="1982" y="1997"/>
                </a:cubicBezTo>
                <a:cubicBezTo>
                  <a:pt x="888" y="1997"/>
                  <a:pt x="0" y="1110"/>
                  <a:pt x="0" y="16"/>
                </a:cubicBezTo>
              </a:path>
            </a:pathLst>
          </a:custGeom>
          <a:noFill/>
          <a:ln w="8" cap="flat" cmpd="sng">
            <a:solidFill>
              <a:srgbClr val="4E4B49"/>
            </a:solidFill>
            <a:prstDash val="dash"/>
            <a:round/>
          </a:ln>
          <a:extLst>
            <a:ext uri="{909E8E84-426E-40DD-AFC4-6F175D3DCCD1}">
              <a14:hiddenFill xmlns:a14="http://schemas.microsoft.com/office/drawing/2010/main">
                <a:solidFill>
                  <a:srgbClr val="15F2FA"/>
                </a:solidFill>
              </a14:hiddenFill>
            </a:ext>
          </a:extLst>
        </p:spPr>
        <p:txBody>
          <a:bodyPr/>
          <a:lstStyle/>
          <a:p>
            <a:endParaRPr lang="zh-CN" altLang="en-US" sz="1280">
              <a:solidFill>
                <a:schemeClr val="tx1">
                  <a:lumMod val="75000"/>
                </a:schemeClr>
              </a:solidFill>
              <a:latin typeface="微软雅黑" panose="020B0503020204020204" charset="-122"/>
              <a:ea typeface="微软雅黑" panose="020B0503020204020204" charset="-122"/>
            </a:endParaRPr>
          </a:p>
        </p:txBody>
      </p:sp>
      <p:sp>
        <p:nvSpPr>
          <p:cNvPr id="7" name="Oval 9"/>
          <p:cNvSpPr>
            <a:spLocks noChangeArrowheads="1"/>
          </p:cNvSpPr>
          <p:nvPr/>
        </p:nvSpPr>
        <p:spPr bwMode="auto">
          <a:xfrm>
            <a:off x="7246567" y="2480278"/>
            <a:ext cx="122227" cy="122227"/>
          </a:xfrm>
          <a:prstGeom prst="ellipse">
            <a:avLst/>
          </a:prstGeom>
          <a:solidFill>
            <a:schemeClr val="bg2"/>
          </a:solidFill>
          <a:ln>
            <a:noFill/>
          </a:ln>
        </p:spPr>
        <p:txBody>
          <a:bodyPr/>
          <a:lstStyle/>
          <a:p>
            <a:endParaRPr lang="zh-CN" altLang="en-US" sz="1280">
              <a:solidFill>
                <a:schemeClr val="tx1">
                  <a:lumMod val="75000"/>
                </a:schemeClr>
              </a:solidFill>
              <a:latin typeface="微软雅黑" panose="020B0503020204020204" charset="-122"/>
              <a:ea typeface="微软雅黑" panose="020B0503020204020204" charset="-122"/>
            </a:endParaRPr>
          </a:p>
        </p:txBody>
      </p:sp>
      <p:sp>
        <p:nvSpPr>
          <p:cNvPr id="8" name="Oval 10"/>
          <p:cNvSpPr>
            <a:spLocks noChangeArrowheads="1"/>
          </p:cNvSpPr>
          <p:nvPr/>
        </p:nvSpPr>
        <p:spPr bwMode="auto">
          <a:xfrm>
            <a:off x="5086039" y="2480278"/>
            <a:ext cx="120840" cy="122227"/>
          </a:xfrm>
          <a:prstGeom prst="ellipse">
            <a:avLst/>
          </a:prstGeom>
          <a:solidFill>
            <a:schemeClr val="bg2"/>
          </a:solidFill>
          <a:ln>
            <a:noFill/>
          </a:ln>
        </p:spPr>
        <p:txBody>
          <a:bodyPr/>
          <a:lstStyle/>
          <a:p>
            <a:endParaRPr lang="zh-CN" altLang="en-US" sz="1280">
              <a:solidFill>
                <a:schemeClr val="tx1">
                  <a:lumMod val="75000"/>
                </a:schemeClr>
              </a:solidFill>
              <a:latin typeface="微软雅黑" panose="020B0503020204020204" charset="-122"/>
              <a:ea typeface="微软雅黑" panose="020B0503020204020204" charset="-122"/>
            </a:endParaRPr>
          </a:p>
        </p:txBody>
      </p:sp>
      <p:sp>
        <p:nvSpPr>
          <p:cNvPr id="9" name="TextBox 13"/>
          <p:cNvSpPr txBox="1">
            <a:spLocks noChangeArrowheads="1"/>
          </p:cNvSpPr>
          <p:nvPr/>
        </p:nvSpPr>
        <p:spPr bwMode="auto">
          <a:xfrm>
            <a:off x="5380579" y="1543551"/>
            <a:ext cx="1685011" cy="1437638"/>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8740" b="1" dirty="0">
                <a:solidFill>
                  <a:schemeClr val="tx1">
                    <a:lumMod val="75000"/>
                  </a:schemeClr>
                </a:solidFill>
                <a:latin typeface="微软雅黑" panose="020B0503020204020204" charset="-122"/>
                <a:ea typeface="微软雅黑" panose="020B0503020204020204" charset="-122"/>
              </a:rPr>
              <a:t>1</a:t>
            </a:r>
            <a:endParaRPr lang="en-US" altLang="en-US" sz="8740" b="1" dirty="0">
              <a:solidFill>
                <a:schemeClr val="tx1">
                  <a:lumMod val="75000"/>
                </a:schemeClr>
              </a:solidFill>
              <a:latin typeface="微软雅黑" panose="020B0503020204020204" charset="-122"/>
              <a:ea typeface="微软雅黑" panose="020B0503020204020204" charset="-122"/>
            </a:endParaRPr>
          </a:p>
        </p:txBody>
      </p:sp>
      <p:sp>
        <p:nvSpPr>
          <p:cNvPr id="11" name="TextBox 13"/>
          <p:cNvSpPr txBox="1">
            <a:spLocks noChangeArrowheads="1"/>
          </p:cNvSpPr>
          <p:nvPr/>
        </p:nvSpPr>
        <p:spPr bwMode="auto">
          <a:xfrm>
            <a:off x="5380579" y="2746750"/>
            <a:ext cx="1685011" cy="529590"/>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45" b="1" dirty="0">
                <a:solidFill>
                  <a:schemeClr val="tx1">
                    <a:lumMod val="75000"/>
                  </a:schemeClr>
                </a:solidFill>
                <a:latin typeface="微软雅黑" panose="020B0503020204020204" charset="-122"/>
                <a:ea typeface="微软雅黑" panose="020B0503020204020204" charset="-122"/>
              </a:rPr>
              <a:t>过渡页</a:t>
            </a:r>
          </a:p>
        </p:txBody>
      </p:sp>
    </p:spTree>
  </p:cSld>
  <p:clrMapOvr>
    <a:masterClrMapping/>
  </p:clrMapOvr>
  <p:transition advTm="5522">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300" fill="hold"/>
                                        <p:tgtEl>
                                          <p:spTgt spid="9"/>
                                        </p:tgtEl>
                                        <p:attrNameLst>
                                          <p:attrName>ppt_w</p:attrName>
                                        </p:attrNameLst>
                                      </p:cBhvr>
                                      <p:tavLst>
                                        <p:tav tm="0">
                                          <p:val>
                                            <p:fltVal val="0"/>
                                          </p:val>
                                        </p:tav>
                                        <p:tav tm="100000">
                                          <p:val>
                                            <p:strVal val="#ppt_w"/>
                                          </p:val>
                                        </p:tav>
                                      </p:tavLst>
                                    </p:anim>
                                    <p:anim calcmode="lin" valueType="num">
                                      <p:cBhvr>
                                        <p:cTn id="12" dur="300" fill="hold"/>
                                        <p:tgtEl>
                                          <p:spTgt spid="9"/>
                                        </p:tgtEl>
                                        <p:attrNameLst>
                                          <p:attrName>ppt_h</p:attrName>
                                        </p:attrNameLst>
                                      </p:cBhvr>
                                      <p:tavLst>
                                        <p:tav tm="0">
                                          <p:val>
                                            <p:fltVal val="0"/>
                                          </p:val>
                                        </p:tav>
                                        <p:tav tm="100000">
                                          <p:val>
                                            <p:strVal val="#ppt_h"/>
                                          </p:val>
                                        </p:tav>
                                      </p:tavLst>
                                    </p:anim>
                                    <p:anim calcmode="lin" valueType="num">
                                      <p:cBhvr>
                                        <p:cTn id="13" dur="300" fill="hold"/>
                                        <p:tgtEl>
                                          <p:spTgt spid="9"/>
                                        </p:tgtEl>
                                        <p:attrNameLst>
                                          <p:attrName>style.rotation</p:attrName>
                                        </p:attrNameLst>
                                      </p:cBhvr>
                                      <p:tavLst>
                                        <p:tav tm="0">
                                          <p:val>
                                            <p:fltVal val="90"/>
                                          </p:val>
                                        </p:tav>
                                        <p:tav tm="100000">
                                          <p:val>
                                            <p:fltVal val="0"/>
                                          </p:val>
                                        </p:tav>
                                      </p:tavLst>
                                    </p:anim>
                                    <p:animEffect transition="in" filter="fade">
                                      <p:cBhvr>
                                        <p:cTn id="14" dur="300"/>
                                        <p:tgtEl>
                                          <p:spTgt spid="9"/>
                                        </p:tgtEl>
                                      </p:cBhvr>
                                    </p:animEffect>
                                  </p:childTnLst>
                                </p:cTn>
                              </p:par>
                            </p:childTnLst>
                          </p:cTn>
                        </p:par>
                        <p:par>
                          <p:cTn id="15" fill="hold">
                            <p:stCondLst>
                              <p:cond delay="1500"/>
                            </p:stCondLst>
                            <p:childTnLst>
                              <p:par>
                                <p:cTn id="16" presetID="31"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300" fill="hold"/>
                                        <p:tgtEl>
                                          <p:spTgt spid="11"/>
                                        </p:tgtEl>
                                        <p:attrNameLst>
                                          <p:attrName>ppt_w</p:attrName>
                                        </p:attrNameLst>
                                      </p:cBhvr>
                                      <p:tavLst>
                                        <p:tav tm="0">
                                          <p:val>
                                            <p:fltVal val="0"/>
                                          </p:val>
                                        </p:tav>
                                        <p:tav tm="100000">
                                          <p:val>
                                            <p:strVal val="#ppt_w"/>
                                          </p:val>
                                        </p:tav>
                                      </p:tavLst>
                                    </p:anim>
                                    <p:anim calcmode="lin" valueType="num">
                                      <p:cBhvr>
                                        <p:cTn id="19" dur="300" fill="hold"/>
                                        <p:tgtEl>
                                          <p:spTgt spid="11"/>
                                        </p:tgtEl>
                                        <p:attrNameLst>
                                          <p:attrName>ppt_h</p:attrName>
                                        </p:attrNameLst>
                                      </p:cBhvr>
                                      <p:tavLst>
                                        <p:tav tm="0">
                                          <p:val>
                                            <p:fltVal val="0"/>
                                          </p:val>
                                        </p:tav>
                                        <p:tav tm="100000">
                                          <p:val>
                                            <p:strVal val="#ppt_h"/>
                                          </p:val>
                                        </p:tav>
                                      </p:tavLst>
                                    </p:anim>
                                    <p:anim calcmode="lin" valueType="num">
                                      <p:cBhvr>
                                        <p:cTn id="20" dur="300" fill="hold"/>
                                        <p:tgtEl>
                                          <p:spTgt spid="11"/>
                                        </p:tgtEl>
                                        <p:attrNameLst>
                                          <p:attrName>style.rotation</p:attrName>
                                        </p:attrNameLst>
                                      </p:cBhvr>
                                      <p:tavLst>
                                        <p:tav tm="0">
                                          <p:val>
                                            <p:fltVal val="90"/>
                                          </p:val>
                                        </p:tav>
                                        <p:tav tm="100000">
                                          <p:val>
                                            <p:fltVal val="0"/>
                                          </p:val>
                                        </p:tav>
                                      </p:tavLst>
                                    </p:anim>
                                    <p:animEffect transition="in" filter="fade">
                                      <p:cBhvr>
                                        <p:cTn id="21" dur="300"/>
                                        <p:tgtEl>
                                          <p:spTgt spid="11"/>
                                        </p:tgtEl>
                                      </p:cBhvr>
                                    </p:animEffect>
                                  </p:child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par>
                          <p:cTn id="25" fill="hold">
                            <p:stCondLst>
                              <p:cond delay="2000"/>
                            </p:stCondLst>
                            <p:childTnLst>
                              <p:par>
                                <p:cTn id="26" presetID="1"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par>
                          <p:cTn id="28" fill="hold">
                            <p:stCondLst>
                              <p:cond delay="2000"/>
                            </p:stCondLst>
                            <p:childTnLst>
                              <p:par>
                                <p:cTn id="29" presetID="37" presetClass="path" presetSubtype="0" accel="50000" decel="50000" fill="hold" grpId="1" nodeType="afterEffect">
                                  <p:stCondLst>
                                    <p:cond delay="0"/>
                                  </p:stCondLst>
                                  <p:childTnLst>
                                    <p:animMotion origin="layout" path="M -3.33333E-6 2.22222E-6 L -0.00312 0.04328 L -0.01614 0.09305 C -0.02422 0.10926 -0.03776 0.13009 -0.05 0.14097 C -0.06198 0.15208 -0.07382 0.16018 -0.08776 0.15949 C -0.10755 0.15949 -0.12174 0.14815 -0.13359 0.13773 C -0.14557 0.12731 -0.15299 0.11203 -0.15976 0.09676 L -0.17461 0.04629 L -0.17955 2.22222E-6 " pathEditMode="relative" rAng="0" ptsTypes="AAAAAAAAA">
                                      <p:cBhvr>
                                        <p:cTn id="30" dur="1000" spd="-99900" fill="hold"/>
                                        <p:tgtEl>
                                          <p:spTgt spid="7"/>
                                        </p:tgtEl>
                                        <p:attrNameLst>
                                          <p:attrName>ppt_x</p:attrName>
                                          <p:attrName>ppt_y</p:attrName>
                                        </p:attrNameLst>
                                      </p:cBhvr>
                                      <p:rCtr x="-8984" y="7963"/>
                                    </p:animMotion>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1000"/>
                                        <p:tgtEl>
                                          <p:spTgt spid="6"/>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left)">
                                      <p:cBhvr>
                                        <p:cTn id="38" dur="600"/>
                                        <p:tgtEl>
                                          <p:spTgt spid="3"/>
                                        </p:tgtEl>
                                      </p:cBhvr>
                                    </p:animEffect>
                                  </p:childTnLst>
                                </p:cTn>
                              </p:par>
                            </p:childTnLst>
                          </p:cTn>
                        </p:par>
                        <p:par>
                          <p:cTn id="39" fill="hold">
                            <p:stCondLst>
                              <p:cond delay="5000"/>
                            </p:stCondLst>
                            <p:childTnLst>
                              <p:par>
                                <p:cTn id="40" presetID="22" presetClass="entr" presetSubtype="1"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up)">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bldLvl="0" animBg="1" autoUpdateAnimBg="0"/>
      <p:bldP spid="6" grpId="0" bldLvl="0" animBg="1"/>
      <p:bldP spid="7" grpId="0" bldLvl="0" animBg="1" autoUpdateAnimBg="0"/>
      <p:bldP spid="7" grpId="1" bldLvl="0" animBg="1" autoUpdateAnimBg="0"/>
      <p:bldP spid="8" grpId="0" bldLvl="0" animBg="1" autoUpdateAnimBg="0"/>
      <p:bldP spid="9" grpId="0" autoUpdateAnimBg="0"/>
      <p:bldP spid="11"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140970" y="226695"/>
            <a:ext cx="3890645" cy="460375"/>
          </a:xfrm>
          <a:prstGeom prst="rect">
            <a:avLst/>
          </a:prstGeom>
          <a:noFill/>
          <a:ln w="9525">
            <a:noFill/>
            <a:miter lim="800000"/>
          </a:ln>
        </p:spPr>
        <p:txBody>
          <a:bodyPr wrap="square">
            <a:spAutoFit/>
          </a:bodyPr>
          <a:lstStyle/>
          <a:p>
            <a:r>
              <a:rPr lang="zh-CN" altLang="en-US" sz="2400" dirty="0">
                <a:solidFill>
                  <a:srgbClr val="15F2FA"/>
                </a:solidFill>
                <a:latin typeface="微软雅黑" panose="020B0503020204020204" charset="-122"/>
                <a:ea typeface="微软雅黑" panose="020B0503020204020204" charset="-122"/>
              </a:rPr>
              <a:t>点击添加相关标题</a:t>
            </a:r>
          </a:p>
        </p:txBody>
      </p:sp>
      <p:cxnSp>
        <p:nvCxnSpPr>
          <p:cNvPr id="3" name="直接连接符 2"/>
          <p:cNvCxnSpPr/>
          <p:nvPr/>
        </p:nvCxnSpPr>
        <p:spPr>
          <a:xfrm>
            <a:off x="0" y="799888"/>
            <a:ext cx="12192000" cy="0"/>
          </a:xfrm>
          <a:prstGeom prst="line">
            <a:avLst/>
          </a:prstGeom>
          <a:ln>
            <a:solidFill>
              <a:srgbClr val="15F2FA"/>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bwMode="auto">
          <a:xfrm>
            <a:off x="527381" y="1701205"/>
            <a:ext cx="1919816" cy="1919817"/>
            <a:chOff x="630085" y="1203598"/>
            <a:chExt cx="1440160" cy="1440160"/>
          </a:xfrm>
          <a:noFill/>
        </p:grpSpPr>
        <p:sp>
          <p:nvSpPr>
            <p:cNvPr id="4" name="椭圆 3"/>
            <p:cNvSpPr/>
            <p:nvPr/>
          </p:nvSpPr>
          <p:spPr>
            <a:xfrm>
              <a:off x="630085" y="1203598"/>
              <a:ext cx="1440160" cy="1440160"/>
            </a:xfrm>
            <a:prstGeom prst="ellipse">
              <a:avLst/>
            </a:prstGeom>
            <a:grpFill/>
            <a:ln>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latin typeface="微软雅黑" panose="020B0503020204020204" charset="-122"/>
                <a:ea typeface="微软雅黑" panose="020B0503020204020204" charset="-122"/>
              </a:endParaRPr>
            </a:p>
          </p:txBody>
        </p:sp>
        <p:pic>
          <p:nvPicPr>
            <p:cNvPr id="19467" name="Picture 3" descr="C:\Users\Jonahs\Dropbox\Projects SCOTT\MEET Windows Azure\source\Background\tile-icon-bigdata.png"/>
            <p:cNvPicPr>
              <a:picLocks noChangeAspect="1" noChangeArrowheads="1"/>
            </p:cNvPicPr>
            <p:nvPr/>
          </p:nvPicPr>
          <p:blipFill>
            <a:blip r:embed="rId3"/>
            <a:srcRect/>
            <a:stretch>
              <a:fillRect/>
            </a:stretch>
          </p:blipFill>
          <p:spPr bwMode="auto">
            <a:xfrm>
              <a:off x="911700" y="1485327"/>
              <a:ext cx="876930" cy="876702"/>
            </a:xfrm>
            <a:prstGeom prst="rect">
              <a:avLst/>
            </a:prstGeom>
            <a:grpFill/>
            <a:ln w="9525">
              <a:noFill/>
              <a:miter lim="800000"/>
              <a:headEnd/>
              <a:tailEnd/>
            </a:ln>
          </p:spPr>
        </p:pic>
      </p:grpSp>
      <p:sp>
        <p:nvSpPr>
          <p:cNvPr id="5" name="TextBox 4"/>
          <p:cNvSpPr txBox="1"/>
          <p:nvPr/>
        </p:nvSpPr>
        <p:spPr>
          <a:xfrm>
            <a:off x="2890739" y="2204971"/>
            <a:ext cx="7010400" cy="1385379"/>
          </a:xfrm>
          <a:prstGeom prst="rect">
            <a:avLst/>
          </a:prstGeom>
          <a:noFill/>
        </p:spPr>
        <p:txBody>
          <a:bodyPr>
            <a:spAutoFit/>
          </a:bodyPr>
          <a:lstStyle/>
          <a:p>
            <a:pPr>
              <a:lnSpc>
                <a:spcPct val="150000"/>
              </a:lnSpc>
            </a:pPr>
            <a:r>
              <a:rPr lang="zh-CN" altLang="en-US" sz="1865" dirty="0">
                <a:solidFill>
                  <a:srgbClr val="15F2FA"/>
                </a:solidFill>
                <a:latin typeface="微软雅黑" panose="020B0503020204020204" charset="-122"/>
                <a:ea typeface="微软雅黑" panose="020B0503020204020204" charset="-122"/>
              </a:rPr>
              <a:t>这里输入简单的文字概述这里输入简单文字概述简单的文字概述这里输入简单的文字概述这里输入简单这里输入简单的文字概述这里输入简单文字概述简单的文字概述这里</a:t>
            </a:r>
          </a:p>
        </p:txBody>
      </p:sp>
      <p:sp>
        <p:nvSpPr>
          <p:cNvPr id="6" name="矩形 5"/>
          <p:cNvSpPr/>
          <p:nvPr/>
        </p:nvSpPr>
        <p:spPr>
          <a:xfrm>
            <a:off x="2902744" y="1714990"/>
            <a:ext cx="2339102" cy="461665"/>
          </a:xfrm>
          <a:prstGeom prst="rect">
            <a:avLst/>
          </a:prstGeom>
        </p:spPr>
        <p:txBody>
          <a:bodyPr wrap="none">
            <a:spAutoFit/>
          </a:bodyPr>
          <a:lstStyle/>
          <a:p>
            <a:pPr>
              <a:defRPr/>
            </a:pPr>
            <a:r>
              <a:rPr lang="zh-CN" altLang="en-US" sz="2400" b="1" dirty="0">
                <a:solidFill>
                  <a:srgbClr val="15F2FA"/>
                </a:solidFill>
                <a:latin typeface="微软雅黑" panose="020B0503020204020204" charset="-122"/>
                <a:ea typeface="微软雅黑" panose="020B0503020204020204" charset="-122"/>
              </a:rPr>
              <a:t>这里输入标题一</a:t>
            </a:r>
          </a:p>
        </p:txBody>
      </p:sp>
      <p:grpSp>
        <p:nvGrpSpPr>
          <p:cNvPr id="12" name="组合 11"/>
          <p:cNvGrpSpPr/>
          <p:nvPr/>
        </p:nvGrpSpPr>
        <p:grpSpPr bwMode="auto">
          <a:xfrm>
            <a:off x="10032537" y="4554437"/>
            <a:ext cx="1441451" cy="1441451"/>
            <a:chOff x="6804248" y="3219822"/>
            <a:chExt cx="1080120" cy="1080120"/>
          </a:xfrm>
        </p:grpSpPr>
        <p:sp>
          <p:nvSpPr>
            <p:cNvPr id="8" name="椭圆 7"/>
            <p:cNvSpPr/>
            <p:nvPr/>
          </p:nvSpPr>
          <p:spPr>
            <a:xfrm>
              <a:off x="6804248" y="3219822"/>
              <a:ext cx="1080120" cy="1080120"/>
            </a:xfrm>
            <a:prstGeom prst="ellipse">
              <a:avLst/>
            </a:prstGeom>
            <a:noFill/>
            <a:ln>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latin typeface="微软雅黑" panose="020B0503020204020204" charset="-122"/>
                <a:ea typeface="微软雅黑" panose="020B0503020204020204" charset="-122"/>
              </a:endParaRPr>
            </a:p>
          </p:txBody>
        </p:sp>
        <p:sp>
          <p:nvSpPr>
            <p:cNvPr id="19465" name="Freeform 14"/>
            <p:cNvSpPr>
              <a:spLocks noEditPoints="1"/>
            </p:cNvSpPr>
            <p:nvPr/>
          </p:nvSpPr>
          <p:spPr bwMode="black">
            <a:xfrm>
              <a:off x="7126472" y="3566406"/>
              <a:ext cx="501595" cy="445504"/>
            </a:xfrm>
            <a:custGeom>
              <a:avLst/>
              <a:gdLst>
                <a:gd name="T0" fmla="*/ 326037 w 300"/>
                <a:gd name="T1" fmla="*/ 363437 h 266"/>
                <a:gd name="T2" fmla="*/ 327709 w 300"/>
                <a:gd name="T3" fmla="*/ 380186 h 266"/>
                <a:gd name="T4" fmla="*/ 249126 w 300"/>
                <a:gd name="T5" fmla="*/ 445504 h 266"/>
                <a:gd name="T6" fmla="*/ 13376 w 300"/>
                <a:gd name="T7" fmla="*/ 194280 h 266"/>
                <a:gd name="T8" fmla="*/ 0 w 300"/>
                <a:gd name="T9" fmla="*/ 130637 h 266"/>
                <a:gd name="T10" fmla="*/ 130415 w 300"/>
                <a:gd name="T11" fmla="*/ 0 h 266"/>
                <a:gd name="T12" fmla="*/ 250797 w 300"/>
                <a:gd name="T13" fmla="*/ 80392 h 266"/>
                <a:gd name="T14" fmla="*/ 371180 w 300"/>
                <a:gd name="T15" fmla="*/ 0 h 266"/>
                <a:gd name="T16" fmla="*/ 501595 w 300"/>
                <a:gd name="T17" fmla="*/ 130637 h 266"/>
                <a:gd name="T18" fmla="*/ 488219 w 300"/>
                <a:gd name="T19" fmla="*/ 194280 h 266"/>
                <a:gd name="T20" fmla="*/ 438060 w 300"/>
                <a:gd name="T21" fmla="*/ 271322 h 266"/>
                <a:gd name="T22" fmla="*/ 419668 w 300"/>
                <a:gd name="T23" fmla="*/ 269647 h 266"/>
                <a:gd name="T24" fmla="*/ 326037 w 300"/>
                <a:gd name="T25" fmla="*/ 363437 h 266"/>
                <a:gd name="T26" fmla="*/ 429700 w 300"/>
                <a:gd name="T27" fmla="*/ 353388 h 266"/>
                <a:gd name="T28" fmla="*/ 459795 w 300"/>
                <a:gd name="T29" fmla="*/ 353388 h 266"/>
                <a:gd name="T30" fmla="*/ 459795 w 300"/>
                <a:gd name="T31" fmla="*/ 373486 h 266"/>
                <a:gd name="T32" fmla="*/ 429700 w 300"/>
                <a:gd name="T33" fmla="*/ 373486 h 266"/>
                <a:gd name="T34" fmla="*/ 429700 w 300"/>
                <a:gd name="T35" fmla="*/ 403633 h 266"/>
                <a:gd name="T36" fmla="*/ 409636 w 300"/>
                <a:gd name="T37" fmla="*/ 403633 h 266"/>
                <a:gd name="T38" fmla="*/ 409636 w 300"/>
                <a:gd name="T39" fmla="*/ 373486 h 266"/>
                <a:gd name="T40" fmla="*/ 379540 w 300"/>
                <a:gd name="T41" fmla="*/ 373486 h 266"/>
                <a:gd name="T42" fmla="*/ 379540 w 300"/>
                <a:gd name="T43" fmla="*/ 353388 h 266"/>
                <a:gd name="T44" fmla="*/ 409636 w 300"/>
                <a:gd name="T45" fmla="*/ 353388 h 266"/>
                <a:gd name="T46" fmla="*/ 409636 w 300"/>
                <a:gd name="T47" fmla="*/ 323242 h 266"/>
                <a:gd name="T48" fmla="*/ 429700 w 300"/>
                <a:gd name="T49" fmla="*/ 323242 h 266"/>
                <a:gd name="T50" fmla="*/ 429700 w 300"/>
                <a:gd name="T51" fmla="*/ 353388 h 266"/>
                <a:gd name="T52" fmla="*/ 419668 w 300"/>
                <a:gd name="T53" fmla="*/ 432105 h 266"/>
                <a:gd name="T54" fmla="*/ 351116 w 300"/>
                <a:gd name="T55" fmla="*/ 363437 h 266"/>
                <a:gd name="T56" fmla="*/ 419668 w 300"/>
                <a:gd name="T57" fmla="*/ 294770 h 266"/>
                <a:gd name="T58" fmla="*/ 489891 w 300"/>
                <a:gd name="T59" fmla="*/ 363437 h 266"/>
                <a:gd name="T60" fmla="*/ 419668 w 300"/>
                <a:gd name="T61" fmla="*/ 432105 h 266"/>
                <a:gd name="T62" fmla="*/ 419668 w 300"/>
                <a:gd name="T63" fmla="*/ 281371 h 266"/>
                <a:gd name="T64" fmla="*/ 339413 w 300"/>
                <a:gd name="T65" fmla="*/ 363437 h 266"/>
                <a:gd name="T66" fmla="*/ 419668 w 300"/>
                <a:gd name="T67" fmla="*/ 445504 h 266"/>
                <a:gd name="T68" fmla="*/ 501595 w 300"/>
                <a:gd name="T69" fmla="*/ 363437 h 266"/>
                <a:gd name="T70" fmla="*/ 419668 w 300"/>
                <a:gd name="T71" fmla="*/ 281371 h 2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0"/>
                <a:gd name="T109" fmla="*/ 0 h 266"/>
                <a:gd name="T110" fmla="*/ 300 w 300"/>
                <a:gd name="T111" fmla="*/ 266 h 2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0" h="266">
                  <a:moveTo>
                    <a:pt x="195" y="217"/>
                  </a:moveTo>
                  <a:cubicBezTo>
                    <a:pt x="195" y="221"/>
                    <a:pt x="195" y="224"/>
                    <a:pt x="196" y="227"/>
                  </a:cubicBezTo>
                  <a:cubicBezTo>
                    <a:pt x="170" y="250"/>
                    <a:pt x="149" y="266"/>
                    <a:pt x="149" y="266"/>
                  </a:cubicBezTo>
                  <a:cubicBezTo>
                    <a:pt x="149" y="266"/>
                    <a:pt x="32" y="176"/>
                    <a:pt x="8" y="116"/>
                  </a:cubicBezTo>
                  <a:cubicBezTo>
                    <a:pt x="4" y="106"/>
                    <a:pt x="0" y="90"/>
                    <a:pt x="0" y="78"/>
                  </a:cubicBezTo>
                  <a:cubicBezTo>
                    <a:pt x="0" y="35"/>
                    <a:pt x="35" y="0"/>
                    <a:pt x="78" y="0"/>
                  </a:cubicBezTo>
                  <a:cubicBezTo>
                    <a:pt x="110" y="0"/>
                    <a:pt x="138" y="20"/>
                    <a:pt x="150" y="48"/>
                  </a:cubicBezTo>
                  <a:cubicBezTo>
                    <a:pt x="162" y="20"/>
                    <a:pt x="190" y="0"/>
                    <a:pt x="222" y="0"/>
                  </a:cubicBezTo>
                  <a:cubicBezTo>
                    <a:pt x="265" y="0"/>
                    <a:pt x="300" y="35"/>
                    <a:pt x="300" y="78"/>
                  </a:cubicBezTo>
                  <a:cubicBezTo>
                    <a:pt x="300" y="91"/>
                    <a:pt x="296" y="106"/>
                    <a:pt x="292" y="116"/>
                  </a:cubicBezTo>
                  <a:cubicBezTo>
                    <a:pt x="287" y="130"/>
                    <a:pt x="275" y="146"/>
                    <a:pt x="262" y="162"/>
                  </a:cubicBezTo>
                  <a:cubicBezTo>
                    <a:pt x="258" y="161"/>
                    <a:pt x="255" y="161"/>
                    <a:pt x="251" y="161"/>
                  </a:cubicBezTo>
                  <a:cubicBezTo>
                    <a:pt x="220" y="161"/>
                    <a:pt x="195" y="186"/>
                    <a:pt x="195" y="217"/>
                  </a:cubicBezTo>
                  <a:close/>
                  <a:moveTo>
                    <a:pt x="257" y="211"/>
                  </a:moveTo>
                  <a:cubicBezTo>
                    <a:pt x="275" y="211"/>
                    <a:pt x="275" y="211"/>
                    <a:pt x="275" y="211"/>
                  </a:cubicBezTo>
                  <a:cubicBezTo>
                    <a:pt x="275" y="223"/>
                    <a:pt x="275" y="223"/>
                    <a:pt x="275" y="223"/>
                  </a:cubicBezTo>
                  <a:cubicBezTo>
                    <a:pt x="257" y="223"/>
                    <a:pt x="257" y="223"/>
                    <a:pt x="257" y="223"/>
                  </a:cubicBezTo>
                  <a:cubicBezTo>
                    <a:pt x="257" y="241"/>
                    <a:pt x="257" y="241"/>
                    <a:pt x="257" y="241"/>
                  </a:cubicBezTo>
                  <a:cubicBezTo>
                    <a:pt x="245" y="241"/>
                    <a:pt x="245" y="241"/>
                    <a:pt x="245" y="241"/>
                  </a:cubicBezTo>
                  <a:cubicBezTo>
                    <a:pt x="245" y="223"/>
                    <a:pt x="245" y="223"/>
                    <a:pt x="245" y="223"/>
                  </a:cubicBezTo>
                  <a:cubicBezTo>
                    <a:pt x="227" y="223"/>
                    <a:pt x="227" y="223"/>
                    <a:pt x="227" y="223"/>
                  </a:cubicBezTo>
                  <a:cubicBezTo>
                    <a:pt x="227" y="211"/>
                    <a:pt x="227" y="211"/>
                    <a:pt x="227" y="211"/>
                  </a:cubicBezTo>
                  <a:cubicBezTo>
                    <a:pt x="245" y="211"/>
                    <a:pt x="245" y="211"/>
                    <a:pt x="245" y="211"/>
                  </a:cubicBezTo>
                  <a:cubicBezTo>
                    <a:pt x="245" y="193"/>
                    <a:pt x="245" y="193"/>
                    <a:pt x="245" y="193"/>
                  </a:cubicBezTo>
                  <a:cubicBezTo>
                    <a:pt x="257" y="193"/>
                    <a:pt x="257" y="193"/>
                    <a:pt x="257" y="193"/>
                  </a:cubicBezTo>
                  <a:lnTo>
                    <a:pt x="257" y="211"/>
                  </a:lnTo>
                  <a:close/>
                  <a:moveTo>
                    <a:pt x="251" y="258"/>
                  </a:moveTo>
                  <a:cubicBezTo>
                    <a:pt x="229" y="258"/>
                    <a:pt x="210" y="240"/>
                    <a:pt x="210" y="217"/>
                  </a:cubicBezTo>
                  <a:cubicBezTo>
                    <a:pt x="210" y="194"/>
                    <a:pt x="229" y="176"/>
                    <a:pt x="251" y="176"/>
                  </a:cubicBezTo>
                  <a:cubicBezTo>
                    <a:pt x="274" y="176"/>
                    <a:pt x="293" y="194"/>
                    <a:pt x="293" y="217"/>
                  </a:cubicBezTo>
                  <a:cubicBezTo>
                    <a:pt x="293" y="240"/>
                    <a:pt x="274" y="258"/>
                    <a:pt x="251" y="258"/>
                  </a:cubicBezTo>
                  <a:close/>
                  <a:moveTo>
                    <a:pt x="251" y="168"/>
                  </a:moveTo>
                  <a:cubicBezTo>
                    <a:pt x="224" y="168"/>
                    <a:pt x="203" y="190"/>
                    <a:pt x="203" y="217"/>
                  </a:cubicBezTo>
                  <a:cubicBezTo>
                    <a:pt x="203" y="244"/>
                    <a:pt x="224" y="266"/>
                    <a:pt x="251" y="266"/>
                  </a:cubicBezTo>
                  <a:cubicBezTo>
                    <a:pt x="278" y="266"/>
                    <a:pt x="300" y="244"/>
                    <a:pt x="300" y="217"/>
                  </a:cubicBezTo>
                  <a:cubicBezTo>
                    <a:pt x="300" y="190"/>
                    <a:pt x="278" y="168"/>
                    <a:pt x="251" y="168"/>
                  </a:cubicBezTo>
                  <a:close/>
                </a:path>
              </a:pathLst>
            </a:custGeom>
            <a:solidFill>
              <a:srgbClr val="15F2FA"/>
            </a:solidFill>
            <a:ln w="9525">
              <a:noFill/>
              <a:round/>
            </a:ln>
          </p:spPr>
          <p:txBody>
            <a:bodyPr lIns="111924" tIns="55963" rIns="111924" bIns="55963"/>
            <a:lstStyle/>
            <a:p>
              <a:endParaRPr lang="zh-CN" altLang="en-US" sz="2400">
                <a:latin typeface="微软雅黑" panose="020B0503020204020204" charset="-122"/>
                <a:ea typeface="微软雅黑" panose="020B0503020204020204" charset="-122"/>
              </a:endParaRPr>
            </a:p>
          </p:txBody>
        </p:sp>
      </p:grpSp>
      <p:sp>
        <p:nvSpPr>
          <p:cNvPr id="10" name="TextBox 9"/>
          <p:cNvSpPr txBox="1"/>
          <p:nvPr/>
        </p:nvSpPr>
        <p:spPr>
          <a:xfrm>
            <a:off x="2831638" y="4605238"/>
            <a:ext cx="7008284" cy="1385379"/>
          </a:xfrm>
          <a:prstGeom prst="rect">
            <a:avLst/>
          </a:prstGeom>
          <a:noFill/>
        </p:spPr>
        <p:txBody>
          <a:bodyPr>
            <a:spAutoFit/>
          </a:bodyPr>
          <a:lstStyle/>
          <a:p>
            <a:pPr>
              <a:lnSpc>
                <a:spcPct val="150000"/>
              </a:lnSpc>
            </a:pPr>
            <a:r>
              <a:rPr lang="zh-CN" altLang="en-US" sz="1865" dirty="0">
                <a:solidFill>
                  <a:srgbClr val="15F2FA"/>
                </a:solidFill>
                <a:latin typeface="微软雅黑" panose="020B0503020204020204" charset="-122"/>
                <a:ea typeface="微软雅黑" panose="020B0503020204020204" charset="-122"/>
              </a:rPr>
              <a:t>这里输入简单的文字概述这里输入简单文字概述简单的文字概述这里输入简单的文字概述这里输入简单这里输入简单的文字概述这里输入简单文字概述简单的文字概述这里</a:t>
            </a:r>
          </a:p>
        </p:txBody>
      </p:sp>
      <p:sp>
        <p:nvSpPr>
          <p:cNvPr id="11" name="矩形 10"/>
          <p:cNvSpPr/>
          <p:nvPr/>
        </p:nvSpPr>
        <p:spPr>
          <a:xfrm>
            <a:off x="7248525" y="4138885"/>
            <a:ext cx="2339102" cy="461665"/>
          </a:xfrm>
          <a:prstGeom prst="rect">
            <a:avLst/>
          </a:prstGeom>
        </p:spPr>
        <p:txBody>
          <a:bodyPr wrap="none">
            <a:spAutoFit/>
          </a:bodyPr>
          <a:lstStyle/>
          <a:p>
            <a:pPr>
              <a:defRPr/>
            </a:pPr>
            <a:r>
              <a:rPr lang="zh-CN" altLang="en-US" sz="2400" b="1" dirty="0">
                <a:solidFill>
                  <a:srgbClr val="15F2FA"/>
                </a:solidFill>
                <a:latin typeface="微软雅黑" panose="020B0503020204020204" charset="-122"/>
                <a:ea typeface="微软雅黑" panose="020B0503020204020204" charset="-122"/>
              </a:rPr>
              <a:t>这里输入标题二</a:t>
            </a:r>
          </a:p>
        </p:txBody>
      </p:sp>
    </p:spTree>
  </p:cSld>
  <p:clrMapOvr>
    <a:masterClrMapping/>
  </p:clrMapOvr>
  <p:transition advTm="6973">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p:stCondLst>
                              <p:cond delay="1500"/>
                            </p:stCondLst>
                            <p:childTnLst>
                              <p:par>
                                <p:cTn id="14" presetID="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childTnLst>
                                </p:cTn>
                              </p:par>
                            </p:childTnLst>
                          </p:cTn>
                        </p:par>
                        <p:par>
                          <p:cTn id="26" fill="hold">
                            <p:stCondLst>
                              <p:cond delay="4000"/>
                            </p:stCondLst>
                            <p:childTnLst>
                              <p:par>
                                <p:cTn id="27" presetID="2" presetClass="entr" presetSubtype="2"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1+#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childTnLst>
                          </p:cTn>
                        </p:par>
                        <p:par>
                          <p:cTn id="31" fill="hold">
                            <p:stCondLst>
                              <p:cond delay="4500"/>
                            </p:stCondLst>
                            <p:childTnLst>
                              <p:par>
                                <p:cTn id="32" presetID="10"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childTnLst>
                                </p:cTn>
                              </p:par>
                            </p:childTnLst>
                          </p:cTn>
                        </p:par>
                        <p:par>
                          <p:cTn id="35" fill="hold">
                            <p:stCondLst>
                              <p:cond delay="5500"/>
                            </p:stCondLst>
                            <p:childTnLst>
                              <p:par>
                                <p:cTn id="36" presetID="10"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140970" y="226695"/>
            <a:ext cx="3890645" cy="460375"/>
          </a:xfrm>
          <a:prstGeom prst="rect">
            <a:avLst/>
          </a:prstGeom>
          <a:noFill/>
          <a:ln w="9525">
            <a:noFill/>
            <a:miter lim="800000"/>
          </a:ln>
        </p:spPr>
        <p:txBody>
          <a:bodyPr wrap="square">
            <a:spAutoFit/>
          </a:bodyPr>
          <a:lstStyle/>
          <a:p>
            <a:r>
              <a:rPr lang="zh-CN" altLang="en-US" sz="2400" dirty="0">
                <a:solidFill>
                  <a:srgbClr val="15F2FA"/>
                </a:solidFill>
                <a:latin typeface="微软雅黑" panose="020B0503020204020204" charset="-122"/>
                <a:ea typeface="微软雅黑" panose="020B0503020204020204" charset="-122"/>
              </a:rPr>
              <a:t>点击添加相关标题</a:t>
            </a:r>
          </a:p>
        </p:txBody>
      </p:sp>
      <p:cxnSp>
        <p:nvCxnSpPr>
          <p:cNvPr id="3" name="直接连接符 2"/>
          <p:cNvCxnSpPr/>
          <p:nvPr/>
        </p:nvCxnSpPr>
        <p:spPr>
          <a:xfrm>
            <a:off x="0" y="799888"/>
            <a:ext cx="12192000" cy="0"/>
          </a:xfrm>
          <a:prstGeom prst="line">
            <a:avLst/>
          </a:prstGeom>
          <a:ln>
            <a:solidFill>
              <a:srgbClr val="15F2FA"/>
            </a:solidFill>
          </a:ln>
        </p:spPr>
        <p:style>
          <a:lnRef idx="1">
            <a:schemeClr val="accent1"/>
          </a:lnRef>
          <a:fillRef idx="0">
            <a:schemeClr val="accent1"/>
          </a:fillRef>
          <a:effectRef idx="0">
            <a:schemeClr val="accent1"/>
          </a:effectRef>
          <a:fontRef idx="minor">
            <a:schemeClr val="tx1"/>
          </a:fontRef>
        </p:style>
      </p:cxnSp>
      <p:sp>
        <p:nvSpPr>
          <p:cNvPr id="15" name="泪滴形 14"/>
          <p:cNvSpPr/>
          <p:nvPr/>
        </p:nvSpPr>
        <p:spPr>
          <a:xfrm rot="8035252">
            <a:off x="494577" y="2021645"/>
            <a:ext cx="3552395" cy="3552395"/>
          </a:xfrm>
          <a:prstGeom prst="teardrop">
            <a:avLst/>
          </a:prstGeom>
          <a:noFill/>
          <a:ln>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16" name="泪滴形 15"/>
          <p:cNvSpPr/>
          <p:nvPr/>
        </p:nvSpPr>
        <p:spPr>
          <a:xfrm rot="8035252">
            <a:off x="3595969" y="3403912"/>
            <a:ext cx="2372569" cy="2372569"/>
          </a:xfrm>
          <a:prstGeom prst="teardrop">
            <a:avLst/>
          </a:prstGeom>
          <a:noFill/>
          <a:ln>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17" name="椭圆 16"/>
          <p:cNvSpPr/>
          <p:nvPr/>
        </p:nvSpPr>
        <p:spPr>
          <a:xfrm>
            <a:off x="3104889" y="2054451"/>
            <a:ext cx="1152128" cy="1152128"/>
          </a:xfrm>
          <a:prstGeom prst="ellipse">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18" name="椭圆 17"/>
          <p:cNvSpPr/>
          <p:nvPr/>
        </p:nvSpPr>
        <p:spPr>
          <a:xfrm>
            <a:off x="5103948" y="3415820"/>
            <a:ext cx="896043" cy="896043"/>
          </a:xfrm>
          <a:prstGeom prst="ellipse">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19" name="TextBox 6"/>
          <p:cNvSpPr txBox="1"/>
          <p:nvPr/>
        </p:nvSpPr>
        <p:spPr>
          <a:xfrm>
            <a:off x="3259685" y="2342483"/>
            <a:ext cx="870751" cy="502766"/>
          </a:xfrm>
          <a:prstGeom prst="rect">
            <a:avLst/>
          </a:prstGeom>
          <a:noFill/>
        </p:spPr>
        <p:txBody>
          <a:bodyPr wrap="none" rtlCol="0">
            <a:spAutoFit/>
          </a:bodyPr>
          <a:lstStyle/>
          <a:p>
            <a:r>
              <a:rPr lang="en-US" altLang="zh-CN" sz="2665" dirty="0">
                <a:solidFill>
                  <a:srgbClr val="15F2FA"/>
                </a:solidFill>
                <a:latin typeface="微软雅黑" panose="020B0503020204020204" charset="-122"/>
                <a:ea typeface="微软雅黑" panose="020B0503020204020204" charset="-122"/>
              </a:rPr>
              <a:t>80%</a:t>
            </a:r>
          </a:p>
        </p:txBody>
      </p:sp>
      <p:sp>
        <p:nvSpPr>
          <p:cNvPr id="20" name="TextBox 7"/>
          <p:cNvSpPr txBox="1"/>
          <p:nvPr/>
        </p:nvSpPr>
        <p:spPr>
          <a:xfrm>
            <a:off x="5157453" y="3597102"/>
            <a:ext cx="801823" cy="461665"/>
          </a:xfrm>
          <a:prstGeom prst="rect">
            <a:avLst/>
          </a:prstGeom>
          <a:noFill/>
        </p:spPr>
        <p:txBody>
          <a:bodyPr wrap="none" rtlCol="0">
            <a:spAutoFit/>
          </a:bodyPr>
          <a:lstStyle/>
          <a:p>
            <a:r>
              <a:rPr lang="en-US" altLang="zh-CN" sz="2400" dirty="0">
                <a:solidFill>
                  <a:srgbClr val="15F2FA"/>
                </a:solidFill>
                <a:latin typeface="微软雅黑" panose="020B0503020204020204" charset="-122"/>
                <a:ea typeface="微软雅黑" panose="020B0503020204020204" charset="-122"/>
              </a:rPr>
              <a:t>35%</a:t>
            </a:r>
          </a:p>
        </p:txBody>
      </p:sp>
      <p:sp>
        <p:nvSpPr>
          <p:cNvPr id="21" name="矩形 20"/>
          <p:cNvSpPr/>
          <p:nvPr/>
        </p:nvSpPr>
        <p:spPr>
          <a:xfrm flipH="1">
            <a:off x="1088666" y="3400475"/>
            <a:ext cx="2292791" cy="1272105"/>
          </a:xfrm>
          <a:prstGeom prst="rect">
            <a:avLst/>
          </a:prstGeom>
          <a:effectLst/>
        </p:spPr>
        <p:txBody>
          <a:bodyPr wrap="square" lIns="162524" tIns="81261" rIns="162524" bIns="81261">
            <a:spAutoFit/>
          </a:bodyPr>
          <a:lstStyle/>
          <a:p>
            <a:pPr>
              <a:lnSpc>
                <a:spcPct val="150000"/>
              </a:lnSpc>
            </a:pPr>
            <a:r>
              <a:rPr lang="zh-CN" altLang="en-US" sz="1600" dirty="0">
                <a:solidFill>
                  <a:srgbClr val="15F2FA"/>
                </a:solidFill>
                <a:latin typeface="微软雅黑" panose="020B0503020204020204" charset="-122"/>
                <a:ea typeface="微软雅黑" panose="020B0503020204020204" charset="-122"/>
              </a:rPr>
              <a:t>这里输入简单的文字</a:t>
            </a:r>
            <a:endParaRPr lang="en-US" altLang="zh-CN" sz="1600" dirty="0">
              <a:solidFill>
                <a:srgbClr val="15F2FA"/>
              </a:solidFill>
              <a:latin typeface="微软雅黑" panose="020B0503020204020204" charset="-122"/>
              <a:ea typeface="微软雅黑" panose="020B0503020204020204" charset="-122"/>
            </a:endParaRPr>
          </a:p>
          <a:p>
            <a:pPr>
              <a:lnSpc>
                <a:spcPct val="150000"/>
              </a:lnSpc>
            </a:pPr>
            <a:r>
              <a:rPr lang="zh-CN" altLang="en-US" sz="1600" dirty="0">
                <a:solidFill>
                  <a:srgbClr val="15F2FA"/>
                </a:solidFill>
                <a:latin typeface="微软雅黑" panose="020B0503020204020204" charset="-122"/>
                <a:ea typeface="微软雅黑" panose="020B0503020204020204" charset="-122"/>
              </a:rPr>
              <a:t>概述这里输入简单文</a:t>
            </a:r>
            <a:endParaRPr lang="en-US" altLang="zh-CN" sz="1600" dirty="0">
              <a:solidFill>
                <a:srgbClr val="15F2FA"/>
              </a:solidFill>
              <a:latin typeface="微软雅黑" panose="020B0503020204020204" charset="-122"/>
              <a:ea typeface="微软雅黑" panose="020B0503020204020204" charset="-122"/>
            </a:endParaRPr>
          </a:p>
          <a:p>
            <a:pPr>
              <a:lnSpc>
                <a:spcPct val="150000"/>
              </a:lnSpc>
            </a:pPr>
            <a:r>
              <a:rPr lang="zh-CN" altLang="en-US" sz="1600" dirty="0">
                <a:solidFill>
                  <a:srgbClr val="15F2FA"/>
                </a:solidFill>
                <a:latin typeface="微软雅黑" panose="020B0503020204020204" charset="-122"/>
                <a:ea typeface="微软雅黑" panose="020B0503020204020204" charset="-122"/>
              </a:rPr>
              <a:t>字概述简单的文字概</a:t>
            </a:r>
            <a:endParaRPr lang="en-US" altLang="zh-CN" sz="1600" dirty="0">
              <a:solidFill>
                <a:srgbClr val="15F2FA"/>
              </a:solidFill>
              <a:latin typeface="微软雅黑" panose="020B0503020204020204" charset="-122"/>
              <a:ea typeface="微软雅黑" panose="020B0503020204020204" charset="-122"/>
            </a:endParaRPr>
          </a:p>
        </p:txBody>
      </p:sp>
      <p:sp>
        <p:nvSpPr>
          <p:cNvPr id="22" name="矩形 21"/>
          <p:cNvSpPr/>
          <p:nvPr/>
        </p:nvSpPr>
        <p:spPr>
          <a:xfrm>
            <a:off x="1184675" y="2978094"/>
            <a:ext cx="1920215" cy="433414"/>
          </a:xfrm>
          <a:prstGeom prst="rect">
            <a:avLst/>
          </a:prstGeom>
        </p:spPr>
        <p:txBody>
          <a:bodyPr wrap="square" lIns="162524" tIns="81261" rIns="162524" bIns="81261">
            <a:spAutoFit/>
          </a:bodyPr>
          <a:lstStyle/>
          <a:p>
            <a:pPr algn="just" defTabSz="1624965" fontAlgn="base">
              <a:lnSpc>
                <a:spcPts val="2135"/>
              </a:lnSpc>
              <a:spcBef>
                <a:spcPct val="0"/>
              </a:spcBef>
              <a:spcAft>
                <a:spcPct val="0"/>
              </a:spcAft>
            </a:pPr>
            <a:r>
              <a:rPr lang="zh-CN" altLang="en-US" sz="1735" b="1" dirty="0">
                <a:solidFill>
                  <a:srgbClr val="15F2FA"/>
                </a:solidFill>
                <a:latin typeface="微软雅黑" panose="020B0503020204020204" charset="-122"/>
                <a:ea typeface="微软雅黑" panose="020B0503020204020204" charset="-122"/>
              </a:rPr>
              <a:t>这里填写小标题</a:t>
            </a:r>
          </a:p>
        </p:txBody>
      </p:sp>
      <p:sp>
        <p:nvSpPr>
          <p:cNvPr id="23" name="矩形 22"/>
          <p:cNvSpPr/>
          <p:nvPr/>
        </p:nvSpPr>
        <p:spPr>
          <a:xfrm flipH="1">
            <a:off x="3715151" y="4463635"/>
            <a:ext cx="2292791" cy="902773"/>
          </a:xfrm>
          <a:prstGeom prst="rect">
            <a:avLst/>
          </a:prstGeom>
          <a:effectLst/>
        </p:spPr>
        <p:txBody>
          <a:bodyPr wrap="square" lIns="162524" tIns="81261" rIns="162524" bIns="81261">
            <a:spAutoFit/>
          </a:bodyPr>
          <a:lstStyle/>
          <a:p>
            <a:pPr>
              <a:lnSpc>
                <a:spcPct val="150000"/>
              </a:lnSpc>
            </a:pPr>
            <a:r>
              <a:rPr lang="zh-CN" altLang="en-US" sz="1600" dirty="0">
                <a:solidFill>
                  <a:srgbClr val="15F2FA"/>
                </a:solidFill>
                <a:latin typeface="微软雅黑" panose="020B0503020204020204" charset="-122"/>
                <a:ea typeface="微软雅黑" panose="020B0503020204020204" charset="-122"/>
              </a:rPr>
              <a:t>这里输入简单的文字</a:t>
            </a:r>
            <a:endParaRPr lang="en-US" altLang="zh-CN" sz="1600" dirty="0">
              <a:solidFill>
                <a:srgbClr val="15F2FA"/>
              </a:solidFill>
              <a:latin typeface="微软雅黑" panose="020B0503020204020204" charset="-122"/>
              <a:ea typeface="微软雅黑" panose="020B0503020204020204" charset="-122"/>
            </a:endParaRPr>
          </a:p>
          <a:p>
            <a:pPr>
              <a:lnSpc>
                <a:spcPct val="150000"/>
              </a:lnSpc>
            </a:pPr>
            <a:r>
              <a:rPr lang="zh-CN" altLang="en-US" sz="1600" dirty="0">
                <a:solidFill>
                  <a:srgbClr val="15F2FA"/>
                </a:solidFill>
                <a:latin typeface="微软雅黑" panose="020B0503020204020204" charset="-122"/>
                <a:ea typeface="微软雅黑" panose="020B0503020204020204" charset="-122"/>
              </a:rPr>
              <a:t>概述这里输入简单文</a:t>
            </a:r>
            <a:endParaRPr lang="en-US" altLang="zh-CN" sz="1600" dirty="0">
              <a:solidFill>
                <a:srgbClr val="15F2FA"/>
              </a:solidFill>
              <a:latin typeface="微软雅黑" panose="020B0503020204020204" charset="-122"/>
              <a:ea typeface="微软雅黑" panose="020B0503020204020204" charset="-122"/>
            </a:endParaRPr>
          </a:p>
        </p:txBody>
      </p:sp>
      <p:sp>
        <p:nvSpPr>
          <p:cNvPr id="24" name="矩形 23"/>
          <p:cNvSpPr/>
          <p:nvPr/>
        </p:nvSpPr>
        <p:spPr>
          <a:xfrm>
            <a:off x="3811161" y="4041254"/>
            <a:ext cx="1920215" cy="433414"/>
          </a:xfrm>
          <a:prstGeom prst="rect">
            <a:avLst/>
          </a:prstGeom>
        </p:spPr>
        <p:txBody>
          <a:bodyPr wrap="square" lIns="162524" tIns="81261" rIns="162524" bIns="81261">
            <a:spAutoFit/>
          </a:bodyPr>
          <a:lstStyle/>
          <a:p>
            <a:pPr algn="just" defTabSz="1624965" fontAlgn="base">
              <a:lnSpc>
                <a:spcPts val="2135"/>
              </a:lnSpc>
              <a:spcBef>
                <a:spcPct val="0"/>
              </a:spcBef>
              <a:spcAft>
                <a:spcPct val="0"/>
              </a:spcAft>
            </a:pPr>
            <a:r>
              <a:rPr lang="zh-CN" altLang="en-US" sz="1735" b="1" dirty="0">
                <a:solidFill>
                  <a:srgbClr val="15F2FA"/>
                </a:solidFill>
                <a:latin typeface="微软雅黑" panose="020B0503020204020204" charset="-122"/>
                <a:ea typeface="微软雅黑" panose="020B0503020204020204" charset="-122"/>
              </a:rPr>
              <a:t>填写小标题</a:t>
            </a:r>
          </a:p>
        </p:txBody>
      </p:sp>
      <p:sp>
        <p:nvSpPr>
          <p:cNvPr id="25" name="矩形 24"/>
          <p:cNvSpPr/>
          <p:nvPr/>
        </p:nvSpPr>
        <p:spPr>
          <a:xfrm flipH="1">
            <a:off x="5103947" y="2018704"/>
            <a:ext cx="6368651" cy="902773"/>
          </a:xfrm>
          <a:prstGeom prst="rect">
            <a:avLst/>
          </a:prstGeom>
          <a:effectLst/>
        </p:spPr>
        <p:txBody>
          <a:bodyPr wrap="square" lIns="162524" tIns="81261" rIns="162524" bIns="81261">
            <a:spAutoFit/>
          </a:bodyPr>
          <a:lstStyle/>
          <a:p>
            <a:pPr>
              <a:lnSpc>
                <a:spcPct val="150000"/>
              </a:lnSpc>
            </a:pPr>
            <a:r>
              <a:rPr lang="zh-CN" altLang="en-US" sz="1600" dirty="0">
                <a:solidFill>
                  <a:srgbClr val="15F2FA"/>
                </a:solidFill>
                <a:latin typeface="微软雅黑" panose="020B0503020204020204" charset="-122"/>
                <a:ea typeface="微软雅黑" panose="020B0503020204020204" charset="-122"/>
              </a:rPr>
              <a:t>这里输入简单的文字概述这里输入简单文字概述简单的文字概述。</a:t>
            </a:r>
            <a:endParaRPr lang="en-US" altLang="zh-CN" sz="1600" dirty="0">
              <a:solidFill>
                <a:srgbClr val="15F2FA"/>
              </a:solidFill>
              <a:latin typeface="微软雅黑" panose="020B0503020204020204" charset="-122"/>
              <a:ea typeface="微软雅黑" panose="020B0503020204020204" charset="-122"/>
            </a:endParaRPr>
          </a:p>
          <a:p>
            <a:pPr>
              <a:lnSpc>
                <a:spcPct val="150000"/>
              </a:lnSpc>
            </a:pPr>
            <a:r>
              <a:rPr lang="zh-CN" altLang="en-US" sz="1600" dirty="0">
                <a:solidFill>
                  <a:srgbClr val="15F2FA"/>
                </a:solidFill>
                <a:latin typeface="微软雅黑" panose="020B0503020204020204" charset="-122"/>
                <a:ea typeface="微软雅黑" panose="020B0503020204020204" charset="-122"/>
              </a:rPr>
              <a:t>这里输入简单的文字概述这里输入简单文字概述简单的文字概述</a:t>
            </a:r>
            <a:endParaRPr lang="en-US" altLang="zh-CN" sz="1600" dirty="0">
              <a:solidFill>
                <a:srgbClr val="15F2FA"/>
              </a:solidFill>
              <a:latin typeface="微软雅黑" panose="020B0503020204020204" charset="-122"/>
              <a:ea typeface="微软雅黑" panose="020B0503020204020204" charset="-122"/>
            </a:endParaRPr>
          </a:p>
        </p:txBody>
      </p:sp>
      <p:sp>
        <p:nvSpPr>
          <p:cNvPr id="26" name="矩形 25"/>
          <p:cNvSpPr/>
          <p:nvPr/>
        </p:nvSpPr>
        <p:spPr>
          <a:xfrm flipH="1">
            <a:off x="7248129" y="3724971"/>
            <a:ext cx="3776363" cy="1641437"/>
          </a:xfrm>
          <a:prstGeom prst="rect">
            <a:avLst/>
          </a:prstGeom>
          <a:effectLst/>
        </p:spPr>
        <p:txBody>
          <a:bodyPr wrap="square" lIns="162524" tIns="81261" rIns="162524" bIns="81261">
            <a:spAutoFit/>
          </a:bodyPr>
          <a:lstStyle/>
          <a:p>
            <a:pPr>
              <a:lnSpc>
                <a:spcPct val="150000"/>
              </a:lnSpc>
            </a:pPr>
            <a:r>
              <a:rPr lang="zh-CN" altLang="en-US" sz="1600" dirty="0">
                <a:solidFill>
                  <a:srgbClr val="15F2FA"/>
                </a:solidFill>
                <a:latin typeface="微软雅黑" panose="020B0503020204020204" charset="-122"/>
                <a:ea typeface="微软雅黑" panose="020B0503020204020204" charset="-122"/>
              </a:rPr>
              <a:t>这里输入简单的文字概述这里输入简单文字概述简单的文字概述。</a:t>
            </a:r>
            <a:endParaRPr lang="en-US" altLang="zh-CN" sz="1600" dirty="0">
              <a:solidFill>
                <a:srgbClr val="15F2FA"/>
              </a:solidFill>
              <a:latin typeface="微软雅黑" panose="020B0503020204020204" charset="-122"/>
              <a:ea typeface="微软雅黑" panose="020B0503020204020204" charset="-122"/>
            </a:endParaRPr>
          </a:p>
          <a:p>
            <a:pPr>
              <a:lnSpc>
                <a:spcPct val="150000"/>
              </a:lnSpc>
            </a:pPr>
            <a:r>
              <a:rPr lang="zh-CN" altLang="en-US" sz="1600" dirty="0">
                <a:solidFill>
                  <a:srgbClr val="15F2FA"/>
                </a:solidFill>
                <a:latin typeface="微软雅黑" panose="020B0503020204020204" charset="-122"/>
                <a:ea typeface="微软雅黑" panose="020B0503020204020204" charset="-122"/>
              </a:rPr>
              <a:t>这里输入简单的文字概述这里输入简单文字概述简单的文字概述</a:t>
            </a:r>
            <a:endParaRPr lang="en-US" altLang="zh-CN" sz="1600" dirty="0">
              <a:solidFill>
                <a:srgbClr val="15F2FA"/>
              </a:solidFill>
              <a:latin typeface="微软雅黑" panose="020B0503020204020204" charset="-122"/>
              <a:ea typeface="微软雅黑" panose="020B0503020204020204" charset="-122"/>
            </a:endParaRPr>
          </a:p>
        </p:txBody>
      </p:sp>
    </p:spTree>
  </p:cSld>
  <p:clrMapOvr>
    <a:masterClrMapping/>
  </p:clrMapOvr>
  <p:transition advTm="11139">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p:stCondLst>
                              <p:cond delay="1500"/>
                            </p:stCondLst>
                            <p:childTnLst>
                              <p:par>
                                <p:cTn id="14" presetID="26"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80">
                                          <p:stCondLst>
                                            <p:cond delay="0"/>
                                          </p:stCondLst>
                                        </p:cTn>
                                        <p:tgtEl>
                                          <p:spTgt spid="15"/>
                                        </p:tgtEl>
                                      </p:cBhvr>
                                    </p:animEffect>
                                    <p:anim calcmode="lin" valueType="num">
                                      <p:cBhvr>
                                        <p:cTn id="17"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 dur="26">
                                          <p:stCondLst>
                                            <p:cond delay="650"/>
                                          </p:stCondLst>
                                        </p:cTn>
                                        <p:tgtEl>
                                          <p:spTgt spid="15"/>
                                        </p:tgtEl>
                                      </p:cBhvr>
                                      <p:to x="100000" y="60000"/>
                                    </p:animScale>
                                    <p:animScale>
                                      <p:cBhvr>
                                        <p:cTn id="23" dur="166" decel="50000">
                                          <p:stCondLst>
                                            <p:cond delay="676"/>
                                          </p:stCondLst>
                                        </p:cTn>
                                        <p:tgtEl>
                                          <p:spTgt spid="15"/>
                                        </p:tgtEl>
                                      </p:cBhvr>
                                      <p:to x="100000" y="100000"/>
                                    </p:animScale>
                                    <p:animScale>
                                      <p:cBhvr>
                                        <p:cTn id="24" dur="26">
                                          <p:stCondLst>
                                            <p:cond delay="1312"/>
                                          </p:stCondLst>
                                        </p:cTn>
                                        <p:tgtEl>
                                          <p:spTgt spid="15"/>
                                        </p:tgtEl>
                                      </p:cBhvr>
                                      <p:to x="100000" y="80000"/>
                                    </p:animScale>
                                    <p:animScale>
                                      <p:cBhvr>
                                        <p:cTn id="25" dur="166" decel="50000">
                                          <p:stCondLst>
                                            <p:cond delay="1338"/>
                                          </p:stCondLst>
                                        </p:cTn>
                                        <p:tgtEl>
                                          <p:spTgt spid="15"/>
                                        </p:tgtEl>
                                      </p:cBhvr>
                                      <p:to x="100000" y="100000"/>
                                    </p:animScale>
                                    <p:animScale>
                                      <p:cBhvr>
                                        <p:cTn id="26" dur="26">
                                          <p:stCondLst>
                                            <p:cond delay="1642"/>
                                          </p:stCondLst>
                                        </p:cTn>
                                        <p:tgtEl>
                                          <p:spTgt spid="15"/>
                                        </p:tgtEl>
                                      </p:cBhvr>
                                      <p:to x="100000" y="90000"/>
                                    </p:animScale>
                                    <p:animScale>
                                      <p:cBhvr>
                                        <p:cTn id="27" dur="166" decel="50000">
                                          <p:stCondLst>
                                            <p:cond delay="1668"/>
                                          </p:stCondLst>
                                        </p:cTn>
                                        <p:tgtEl>
                                          <p:spTgt spid="15"/>
                                        </p:tgtEl>
                                      </p:cBhvr>
                                      <p:to x="100000" y="100000"/>
                                    </p:animScale>
                                    <p:animScale>
                                      <p:cBhvr>
                                        <p:cTn id="28" dur="26">
                                          <p:stCondLst>
                                            <p:cond delay="1808"/>
                                          </p:stCondLst>
                                        </p:cTn>
                                        <p:tgtEl>
                                          <p:spTgt spid="15"/>
                                        </p:tgtEl>
                                      </p:cBhvr>
                                      <p:to x="100000" y="95000"/>
                                    </p:animScale>
                                    <p:animScale>
                                      <p:cBhvr>
                                        <p:cTn id="29" dur="166" decel="50000">
                                          <p:stCondLst>
                                            <p:cond delay="1834"/>
                                          </p:stCondLst>
                                        </p:cTn>
                                        <p:tgtEl>
                                          <p:spTgt spid="15"/>
                                        </p:tgtEl>
                                      </p:cBhvr>
                                      <p:to x="100000" y="100000"/>
                                    </p:animScale>
                                  </p:childTnLst>
                                </p:cTn>
                              </p:par>
                              <p:par>
                                <p:cTn id="30" presetID="26"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80">
                                          <p:stCondLst>
                                            <p:cond delay="0"/>
                                          </p:stCondLst>
                                        </p:cTn>
                                        <p:tgtEl>
                                          <p:spTgt spid="16"/>
                                        </p:tgtEl>
                                      </p:cBhvr>
                                    </p:animEffect>
                                    <p:anim calcmode="lin" valueType="num">
                                      <p:cBhvr>
                                        <p:cTn id="33"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8" dur="26">
                                          <p:stCondLst>
                                            <p:cond delay="650"/>
                                          </p:stCondLst>
                                        </p:cTn>
                                        <p:tgtEl>
                                          <p:spTgt spid="16"/>
                                        </p:tgtEl>
                                      </p:cBhvr>
                                      <p:to x="100000" y="60000"/>
                                    </p:animScale>
                                    <p:animScale>
                                      <p:cBhvr>
                                        <p:cTn id="39" dur="166" decel="50000">
                                          <p:stCondLst>
                                            <p:cond delay="676"/>
                                          </p:stCondLst>
                                        </p:cTn>
                                        <p:tgtEl>
                                          <p:spTgt spid="16"/>
                                        </p:tgtEl>
                                      </p:cBhvr>
                                      <p:to x="100000" y="100000"/>
                                    </p:animScale>
                                    <p:animScale>
                                      <p:cBhvr>
                                        <p:cTn id="40" dur="26">
                                          <p:stCondLst>
                                            <p:cond delay="1312"/>
                                          </p:stCondLst>
                                        </p:cTn>
                                        <p:tgtEl>
                                          <p:spTgt spid="16"/>
                                        </p:tgtEl>
                                      </p:cBhvr>
                                      <p:to x="100000" y="80000"/>
                                    </p:animScale>
                                    <p:animScale>
                                      <p:cBhvr>
                                        <p:cTn id="41" dur="166" decel="50000">
                                          <p:stCondLst>
                                            <p:cond delay="1338"/>
                                          </p:stCondLst>
                                        </p:cTn>
                                        <p:tgtEl>
                                          <p:spTgt spid="16"/>
                                        </p:tgtEl>
                                      </p:cBhvr>
                                      <p:to x="100000" y="100000"/>
                                    </p:animScale>
                                    <p:animScale>
                                      <p:cBhvr>
                                        <p:cTn id="42" dur="26">
                                          <p:stCondLst>
                                            <p:cond delay="1642"/>
                                          </p:stCondLst>
                                        </p:cTn>
                                        <p:tgtEl>
                                          <p:spTgt spid="16"/>
                                        </p:tgtEl>
                                      </p:cBhvr>
                                      <p:to x="100000" y="90000"/>
                                    </p:animScale>
                                    <p:animScale>
                                      <p:cBhvr>
                                        <p:cTn id="43" dur="166" decel="50000">
                                          <p:stCondLst>
                                            <p:cond delay="1668"/>
                                          </p:stCondLst>
                                        </p:cTn>
                                        <p:tgtEl>
                                          <p:spTgt spid="16"/>
                                        </p:tgtEl>
                                      </p:cBhvr>
                                      <p:to x="100000" y="100000"/>
                                    </p:animScale>
                                    <p:animScale>
                                      <p:cBhvr>
                                        <p:cTn id="44" dur="26">
                                          <p:stCondLst>
                                            <p:cond delay="1808"/>
                                          </p:stCondLst>
                                        </p:cTn>
                                        <p:tgtEl>
                                          <p:spTgt spid="16"/>
                                        </p:tgtEl>
                                      </p:cBhvr>
                                      <p:to x="100000" y="95000"/>
                                    </p:animScale>
                                    <p:animScale>
                                      <p:cBhvr>
                                        <p:cTn id="45" dur="166" decel="50000">
                                          <p:stCondLst>
                                            <p:cond delay="1834"/>
                                          </p:stCondLst>
                                        </p:cTn>
                                        <p:tgtEl>
                                          <p:spTgt spid="16"/>
                                        </p:tgtEl>
                                      </p:cBhvr>
                                      <p:to x="100000" y="100000"/>
                                    </p:animScale>
                                  </p:childTnLst>
                                </p:cTn>
                              </p:par>
                            </p:childTnLst>
                          </p:cTn>
                        </p:par>
                        <p:par>
                          <p:cTn id="46" fill="hold">
                            <p:stCondLst>
                              <p:cond delay="3500"/>
                            </p:stCondLst>
                            <p:childTnLst>
                              <p:par>
                                <p:cTn id="47" presetID="52" presetClass="entr" presetSubtype="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Scale>
                                      <p:cBhvr>
                                        <p:cTn id="49"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17"/>
                                        </p:tgtEl>
                                        <p:attrNameLst>
                                          <p:attrName>ppt_x</p:attrName>
                                          <p:attrName>ppt_y</p:attrName>
                                        </p:attrNameLst>
                                      </p:cBhvr>
                                    </p:animMotion>
                                    <p:animEffect transition="in" filter="fade">
                                      <p:cBhvr>
                                        <p:cTn id="51" dur="1000"/>
                                        <p:tgtEl>
                                          <p:spTgt spid="17"/>
                                        </p:tgtEl>
                                      </p:cBhvr>
                                    </p:animEffect>
                                  </p:childTnLst>
                                </p:cTn>
                              </p:par>
                              <p:par>
                                <p:cTn id="52" presetID="52" presetClass="entr" presetSubtype="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Scale>
                                      <p:cBhvr>
                                        <p:cTn id="54"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000" decel="50000" fill="hold">
                                          <p:stCondLst>
                                            <p:cond delay="0"/>
                                          </p:stCondLst>
                                        </p:cTn>
                                        <p:tgtEl>
                                          <p:spTgt spid="19"/>
                                        </p:tgtEl>
                                        <p:attrNameLst>
                                          <p:attrName>ppt_x</p:attrName>
                                          <p:attrName>ppt_y</p:attrName>
                                        </p:attrNameLst>
                                      </p:cBhvr>
                                    </p:animMotion>
                                    <p:animEffect transition="in" filter="fade">
                                      <p:cBhvr>
                                        <p:cTn id="56" dur="1000"/>
                                        <p:tgtEl>
                                          <p:spTgt spid="19"/>
                                        </p:tgtEl>
                                      </p:cBhvr>
                                    </p:animEffect>
                                  </p:childTnLst>
                                </p:cTn>
                              </p:par>
                            </p:childTnLst>
                          </p:cTn>
                        </p:par>
                        <p:par>
                          <p:cTn id="57" fill="hold">
                            <p:stCondLst>
                              <p:cond delay="4500"/>
                            </p:stCondLst>
                            <p:childTnLst>
                              <p:par>
                                <p:cTn id="58" presetID="10" presetClass="entr" presetSubtype="0"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350"/>
                                        <p:tgtEl>
                                          <p:spTgt spid="22"/>
                                        </p:tgtEl>
                                      </p:cBhvr>
                                    </p:animEffect>
                                  </p:childTnLst>
                                </p:cTn>
                              </p:par>
                              <p:par>
                                <p:cTn id="61" presetID="26" presetClass="emph" presetSubtype="0" fill="hold" grpId="1" nodeType="withEffect">
                                  <p:stCondLst>
                                    <p:cond delay="0"/>
                                  </p:stCondLst>
                                  <p:childTnLst>
                                    <p:animEffect transition="out" filter="fade">
                                      <p:cBhvr>
                                        <p:cTn id="62" dur="400" tmFilter="0, 0; .2, .5; .8, .5; 1, 0"/>
                                        <p:tgtEl>
                                          <p:spTgt spid="22"/>
                                        </p:tgtEl>
                                      </p:cBhvr>
                                    </p:animEffect>
                                    <p:animScale>
                                      <p:cBhvr>
                                        <p:cTn id="63" dur="200" autoRev="1" fill="hold"/>
                                        <p:tgtEl>
                                          <p:spTgt spid="22"/>
                                        </p:tgtEl>
                                      </p:cBhvr>
                                      <p:by x="105000" y="105000"/>
                                    </p:animScale>
                                  </p:childTnLst>
                                </p:cTn>
                              </p:par>
                            </p:childTnLst>
                          </p:cTn>
                        </p:par>
                        <p:par>
                          <p:cTn id="64" fill="hold">
                            <p:stCondLst>
                              <p:cond delay="5000"/>
                            </p:stCondLst>
                            <p:childTnLst>
                              <p:par>
                                <p:cTn id="65" presetID="10" presetClass="entr" presetSubtype="0"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par>
                          <p:cTn id="68" fill="hold">
                            <p:stCondLst>
                              <p:cond delay="5500"/>
                            </p:stCondLst>
                            <p:childTnLst>
                              <p:par>
                                <p:cTn id="69" presetID="10"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childTnLst>
                          </p:cTn>
                        </p:par>
                        <p:par>
                          <p:cTn id="72" fill="hold">
                            <p:stCondLst>
                              <p:cond delay="6000"/>
                            </p:stCondLst>
                            <p:childTnLst>
                              <p:par>
                                <p:cTn id="73" presetID="52" presetClass="entr" presetSubtype="0" fill="hold" grpId="0" nodeType="afterEffect">
                                  <p:stCondLst>
                                    <p:cond delay="0"/>
                                  </p:stCondLst>
                                  <p:childTnLst>
                                    <p:set>
                                      <p:cBhvr>
                                        <p:cTn id="74" dur="1" fill="hold">
                                          <p:stCondLst>
                                            <p:cond delay="0"/>
                                          </p:stCondLst>
                                        </p:cTn>
                                        <p:tgtEl>
                                          <p:spTgt spid="18"/>
                                        </p:tgtEl>
                                        <p:attrNameLst>
                                          <p:attrName>style.visibility</p:attrName>
                                        </p:attrNameLst>
                                      </p:cBhvr>
                                      <p:to>
                                        <p:strVal val="visible"/>
                                      </p:to>
                                    </p:set>
                                    <p:animScale>
                                      <p:cBhvr>
                                        <p:cTn id="75"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6" dur="1000" decel="50000" fill="hold">
                                          <p:stCondLst>
                                            <p:cond delay="0"/>
                                          </p:stCondLst>
                                        </p:cTn>
                                        <p:tgtEl>
                                          <p:spTgt spid="18"/>
                                        </p:tgtEl>
                                        <p:attrNameLst>
                                          <p:attrName>ppt_x</p:attrName>
                                          <p:attrName>ppt_y</p:attrName>
                                        </p:attrNameLst>
                                      </p:cBhvr>
                                    </p:animMotion>
                                    <p:animEffect transition="in" filter="fade">
                                      <p:cBhvr>
                                        <p:cTn id="77" dur="1000"/>
                                        <p:tgtEl>
                                          <p:spTgt spid="18"/>
                                        </p:tgtEl>
                                      </p:cBhvr>
                                    </p:animEffect>
                                  </p:childTnLst>
                                </p:cTn>
                              </p:par>
                              <p:par>
                                <p:cTn id="78" presetID="52" presetClass="entr" presetSubtype="0" fill="hold" grpId="0" nodeType="withEffect">
                                  <p:stCondLst>
                                    <p:cond delay="0"/>
                                  </p:stCondLst>
                                  <p:childTnLst>
                                    <p:set>
                                      <p:cBhvr>
                                        <p:cTn id="79" dur="1" fill="hold">
                                          <p:stCondLst>
                                            <p:cond delay="0"/>
                                          </p:stCondLst>
                                        </p:cTn>
                                        <p:tgtEl>
                                          <p:spTgt spid="20"/>
                                        </p:tgtEl>
                                        <p:attrNameLst>
                                          <p:attrName>style.visibility</p:attrName>
                                        </p:attrNameLst>
                                      </p:cBhvr>
                                      <p:to>
                                        <p:strVal val="visible"/>
                                      </p:to>
                                    </p:set>
                                    <p:animScale>
                                      <p:cBhvr>
                                        <p:cTn id="80"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1" dur="1000" decel="50000" fill="hold">
                                          <p:stCondLst>
                                            <p:cond delay="0"/>
                                          </p:stCondLst>
                                        </p:cTn>
                                        <p:tgtEl>
                                          <p:spTgt spid="20"/>
                                        </p:tgtEl>
                                        <p:attrNameLst>
                                          <p:attrName>ppt_x</p:attrName>
                                          <p:attrName>ppt_y</p:attrName>
                                        </p:attrNameLst>
                                      </p:cBhvr>
                                    </p:animMotion>
                                    <p:animEffect transition="in" filter="fade">
                                      <p:cBhvr>
                                        <p:cTn id="82" dur="1000"/>
                                        <p:tgtEl>
                                          <p:spTgt spid="20"/>
                                        </p:tgtEl>
                                      </p:cBhvr>
                                    </p:animEffect>
                                  </p:childTnLst>
                                </p:cTn>
                              </p:par>
                            </p:childTnLst>
                          </p:cTn>
                        </p:par>
                        <p:par>
                          <p:cTn id="83" fill="hold">
                            <p:stCondLst>
                              <p:cond delay="7000"/>
                            </p:stCondLst>
                            <p:childTnLst>
                              <p:par>
                                <p:cTn id="84" presetID="10" presetClass="entr" presetSubtype="0"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fade">
                                      <p:cBhvr>
                                        <p:cTn id="86" dur="350"/>
                                        <p:tgtEl>
                                          <p:spTgt spid="24"/>
                                        </p:tgtEl>
                                      </p:cBhvr>
                                    </p:animEffect>
                                  </p:childTnLst>
                                </p:cTn>
                              </p:par>
                              <p:par>
                                <p:cTn id="87" presetID="26" presetClass="emph" presetSubtype="0" fill="hold" grpId="1" nodeType="withEffect">
                                  <p:stCondLst>
                                    <p:cond delay="0"/>
                                  </p:stCondLst>
                                  <p:childTnLst>
                                    <p:animEffect transition="out" filter="fade">
                                      <p:cBhvr>
                                        <p:cTn id="88" dur="400" tmFilter="0, 0; .2, .5; .8, .5; 1, 0"/>
                                        <p:tgtEl>
                                          <p:spTgt spid="24"/>
                                        </p:tgtEl>
                                      </p:cBhvr>
                                    </p:animEffect>
                                    <p:animScale>
                                      <p:cBhvr>
                                        <p:cTn id="89" dur="200" autoRev="1" fill="hold"/>
                                        <p:tgtEl>
                                          <p:spTgt spid="24"/>
                                        </p:tgtEl>
                                      </p:cBhvr>
                                      <p:by x="105000" y="105000"/>
                                    </p:animScale>
                                  </p:childTnLst>
                                </p:cTn>
                              </p:par>
                            </p:childTnLst>
                          </p:cTn>
                        </p:par>
                        <p:par>
                          <p:cTn id="90" fill="hold">
                            <p:stCondLst>
                              <p:cond delay="7500"/>
                            </p:stCondLst>
                            <p:childTnLst>
                              <p:par>
                                <p:cTn id="91" presetID="10"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500"/>
                                        <p:tgtEl>
                                          <p:spTgt spid="23"/>
                                        </p:tgtEl>
                                      </p:cBhvr>
                                    </p:animEffect>
                                  </p:childTnLst>
                                </p:cTn>
                              </p:par>
                            </p:childTnLst>
                          </p:cTn>
                        </p:par>
                        <p:par>
                          <p:cTn id="94" fill="hold">
                            <p:stCondLst>
                              <p:cond delay="8000"/>
                            </p:stCondLst>
                            <p:childTnLst>
                              <p:par>
                                <p:cTn id="95" presetID="10"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ldLvl="0" animBg="1"/>
      <p:bldP spid="16" grpId="0" bldLvl="0" animBg="1"/>
      <p:bldP spid="17" grpId="0" bldLvl="0" animBg="1"/>
      <p:bldP spid="18" grpId="0" bldLvl="0" animBg="1"/>
      <p:bldP spid="19" grpId="0"/>
      <p:bldP spid="20" grpId="0"/>
      <p:bldP spid="21" grpId="0" bldLvl="0" animBg="1"/>
      <p:bldP spid="22" grpId="0"/>
      <p:bldP spid="22" grpId="1"/>
      <p:bldP spid="23" grpId="0" bldLvl="0" animBg="1"/>
      <p:bldP spid="24" grpId="0"/>
      <p:bldP spid="24" grpId="1"/>
      <p:bldP spid="25" grpId="0" bldLvl="0" animBg="1"/>
      <p:bldP spid="26"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140970" y="226695"/>
            <a:ext cx="3890645" cy="460375"/>
          </a:xfrm>
          <a:prstGeom prst="rect">
            <a:avLst/>
          </a:prstGeom>
          <a:noFill/>
          <a:ln w="9525">
            <a:noFill/>
            <a:miter lim="800000"/>
          </a:ln>
        </p:spPr>
        <p:txBody>
          <a:bodyPr wrap="square">
            <a:spAutoFit/>
          </a:bodyPr>
          <a:lstStyle/>
          <a:p>
            <a:r>
              <a:rPr lang="zh-CN" altLang="en-US" sz="2400" dirty="0">
                <a:solidFill>
                  <a:srgbClr val="15F2FA"/>
                </a:solidFill>
                <a:latin typeface="微软雅黑" panose="020B0503020204020204" charset="-122"/>
                <a:ea typeface="微软雅黑" panose="020B0503020204020204" charset="-122"/>
              </a:rPr>
              <a:t>点击添加相关标题</a:t>
            </a:r>
          </a:p>
        </p:txBody>
      </p:sp>
      <p:cxnSp>
        <p:nvCxnSpPr>
          <p:cNvPr id="3" name="直接连接符 2"/>
          <p:cNvCxnSpPr/>
          <p:nvPr/>
        </p:nvCxnSpPr>
        <p:spPr>
          <a:xfrm>
            <a:off x="0" y="799888"/>
            <a:ext cx="12192000" cy="0"/>
          </a:xfrm>
          <a:prstGeom prst="line">
            <a:avLst/>
          </a:prstGeom>
          <a:ln>
            <a:solidFill>
              <a:srgbClr val="15F2FA"/>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0" y="3848491"/>
            <a:ext cx="12192000" cy="0"/>
          </a:xfrm>
          <a:prstGeom prst="line">
            <a:avLst/>
          </a:prstGeom>
          <a:ln w="57150">
            <a:solidFill>
              <a:srgbClr val="15F2FA"/>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bwMode="auto">
          <a:xfrm>
            <a:off x="809731" y="4310128"/>
            <a:ext cx="2597971" cy="1198880"/>
          </a:xfrm>
          <a:prstGeom prst="rect">
            <a:avLst/>
          </a:prstGeom>
          <a:noFill/>
        </p:spPr>
        <p:txBody>
          <a:bodyPr wrap="square">
            <a:spAutoFit/>
          </a:bodyPr>
          <a:lstStyle/>
          <a:p>
            <a:pPr>
              <a:lnSpc>
                <a:spcPct val="150000"/>
              </a:lnSpc>
            </a:pPr>
            <a:r>
              <a:rPr lang="zh-CN" altLang="en-US" sz="1600" dirty="0">
                <a:solidFill>
                  <a:srgbClr val="15F2FA"/>
                </a:solidFill>
                <a:latin typeface="微软雅黑" panose="020B0503020204020204" charset="-122"/>
                <a:ea typeface="微软雅黑" panose="020B0503020204020204" charset="-122"/>
              </a:rPr>
              <a:t>这里输入简单的文字概述这里输入简单文字概述简单的文字概述这里输入</a:t>
            </a:r>
          </a:p>
        </p:txBody>
      </p:sp>
      <p:sp>
        <p:nvSpPr>
          <p:cNvPr id="31" name="TextBox 30"/>
          <p:cNvSpPr txBox="1"/>
          <p:nvPr/>
        </p:nvSpPr>
        <p:spPr bwMode="auto">
          <a:xfrm>
            <a:off x="3596881" y="2197893"/>
            <a:ext cx="2597971" cy="1200329"/>
          </a:xfrm>
          <a:prstGeom prst="rect">
            <a:avLst/>
          </a:prstGeom>
          <a:noFill/>
        </p:spPr>
        <p:txBody>
          <a:bodyPr wrap="square">
            <a:spAutoFit/>
          </a:bodyPr>
          <a:lstStyle/>
          <a:p>
            <a:pPr>
              <a:lnSpc>
                <a:spcPct val="150000"/>
              </a:lnSpc>
            </a:pPr>
            <a:r>
              <a:rPr lang="zh-CN" altLang="en-US" sz="1600" dirty="0">
                <a:solidFill>
                  <a:srgbClr val="15F2FA"/>
                </a:solidFill>
                <a:latin typeface="微软雅黑" panose="020B0503020204020204" charset="-122"/>
                <a:ea typeface="微软雅黑" panose="020B0503020204020204" charset="-122"/>
              </a:rPr>
              <a:t>这里输入简单的文字概述这里输入简单文字概述简单的文字概述这里输入</a:t>
            </a:r>
          </a:p>
        </p:txBody>
      </p:sp>
      <p:sp>
        <p:nvSpPr>
          <p:cNvPr id="32" name="TextBox 31"/>
          <p:cNvSpPr txBox="1"/>
          <p:nvPr/>
        </p:nvSpPr>
        <p:spPr bwMode="auto">
          <a:xfrm>
            <a:off x="6192011" y="4310127"/>
            <a:ext cx="2597971" cy="1200329"/>
          </a:xfrm>
          <a:prstGeom prst="rect">
            <a:avLst/>
          </a:prstGeom>
          <a:noFill/>
        </p:spPr>
        <p:txBody>
          <a:bodyPr wrap="square">
            <a:spAutoFit/>
          </a:bodyPr>
          <a:lstStyle/>
          <a:p>
            <a:pPr>
              <a:lnSpc>
                <a:spcPct val="150000"/>
              </a:lnSpc>
            </a:pPr>
            <a:r>
              <a:rPr lang="zh-CN" altLang="en-US" sz="1600" dirty="0">
                <a:solidFill>
                  <a:srgbClr val="15F2FA"/>
                </a:solidFill>
                <a:latin typeface="微软雅黑" panose="020B0503020204020204" charset="-122"/>
                <a:ea typeface="微软雅黑" panose="020B0503020204020204" charset="-122"/>
              </a:rPr>
              <a:t>这里输入简单的文字概述这里输入简单文字概述简单的文字概述这里输入</a:t>
            </a:r>
          </a:p>
        </p:txBody>
      </p:sp>
      <p:sp>
        <p:nvSpPr>
          <p:cNvPr id="33" name="TextBox 32"/>
          <p:cNvSpPr txBox="1"/>
          <p:nvPr/>
        </p:nvSpPr>
        <p:spPr bwMode="auto">
          <a:xfrm>
            <a:off x="8784299" y="2174932"/>
            <a:ext cx="2597971" cy="1200329"/>
          </a:xfrm>
          <a:prstGeom prst="rect">
            <a:avLst/>
          </a:prstGeom>
          <a:noFill/>
        </p:spPr>
        <p:txBody>
          <a:bodyPr wrap="square">
            <a:spAutoFit/>
          </a:bodyPr>
          <a:lstStyle/>
          <a:p>
            <a:pPr>
              <a:lnSpc>
                <a:spcPct val="150000"/>
              </a:lnSpc>
            </a:pPr>
            <a:r>
              <a:rPr lang="zh-CN" altLang="en-US" sz="1600" dirty="0">
                <a:solidFill>
                  <a:srgbClr val="15F2FA"/>
                </a:solidFill>
                <a:latin typeface="微软雅黑" panose="020B0503020204020204" charset="-122"/>
                <a:ea typeface="微软雅黑" panose="020B0503020204020204" charset="-122"/>
              </a:rPr>
              <a:t>这里输入简单的文字概述这里输入简单文字概述简单的文字概述这里输入</a:t>
            </a:r>
          </a:p>
        </p:txBody>
      </p:sp>
      <p:sp>
        <p:nvSpPr>
          <p:cNvPr id="36" name="椭圆 35"/>
          <p:cNvSpPr/>
          <p:nvPr/>
        </p:nvSpPr>
        <p:spPr>
          <a:xfrm>
            <a:off x="1865849" y="3656470"/>
            <a:ext cx="429207" cy="429207"/>
          </a:xfrm>
          <a:prstGeom prst="ellipse">
            <a:avLst/>
          </a:prstGeom>
          <a:solidFill>
            <a:srgbClr val="15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sp>
        <p:nvSpPr>
          <p:cNvPr id="37" name="矩形标注 36"/>
          <p:cNvSpPr/>
          <p:nvPr/>
        </p:nvSpPr>
        <p:spPr>
          <a:xfrm>
            <a:off x="1533140" y="2504341"/>
            <a:ext cx="1824203" cy="576064"/>
          </a:xfrm>
          <a:prstGeom prst="wedgeRectCallout">
            <a:avLst>
              <a:gd name="adj1" fmla="val -20833"/>
              <a:gd name="adj2" fmla="val 92735"/>
            </a:avLst>
          </a:prstGeom>
          <a:solidFill>
            <a:srgbClr val="15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sp>
        <p:nvSpPr>
          <p:cNvPr id="38" name="矩形 37"/>
          <p:cNvSpPr/>
          <p:nvPr/>
        </p:nvSpPr>
        <p:spPr bwMode="auto">
          <a:xfrm>
            <a:off x="1979442" y="2558976"/>
            <a:ext cx="1044217" cy="420370"/>
          </a:xfrm>
          <a:prstGeom prst="rect">
            <a:avLst/>
          </a:prstGeom>
        </p:spPr>
        <p:txBody>
          <a:bodyPr wrap="square">
            <a:spAutoFit/>
          </a:bodyPr>
          <a:lstStyle/>
          <a:p>
            <a:pPr>
              <a:defRPr/>
            </a:pPr>
            <a:r>
              <a:rPr lang="en-US" altLang="zh-CN" sz="2135" b="1" dirty="0">
                <a:solidFill>
                  <a:srgbClr val="064959"/>
                </a:solidFill>
                <a:latin typeface="微软雅黑" panose="020B0503020204020204" charset="-122"/>
                <a:ea typeface="微软雅黑" panose="020B0503020204020204" charset="-122"/>
              </a:rPr>
              <a:t>2018</a:t>
            </a:r>
          </a:p>
        </p:txBody>
      </p:sp>
      <p:sp>
        <p:nvSpPr>
          <p:cNvPr id="39" name="椭圆 38"/>
          <p:cNvSpPr/>
          <p:nvPr/>
        </p:nvSpPr>
        <p:spPr>
          <a:xfrm>
            <a:off x="4316962" y="3656470"/>
            <a:ext cx="429207" cy="429207"/>
          </a:xfrm>
          <a:prstGeom prst="ellipse">
            <a:avLst/>
          </a:prstGeom>
          <a:solidFill>
            <a:srgbClr val="15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sp>
        <p:nvSpPr>
          <p:cNvPr id="40" name="矩形标注 39"/>
          <p:cNvSpPr/>
          <p:nvPr/>
        </p:nvSpPr>
        <p:spPr>
          <a:xfrm flipV="1">
            <a:off x="3983765" y="4616576"/>
            <a:ext cx="1824203" cy="576064"/>
          </a:xfrm>
          <a:prstGeom prst="wedgeRectCallout">
            <a:avLst>
              <a:gd name="adj1" fmla="val -20833"/>
              <a:gd name="adj2" fmla="val 92735"/>
            </a:avLst>
          </a:prstGeom>
          <a:solidFill>
            <a:srgbClr val="15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sp>
        <p:nvSpPr>
          <p:cNvPr id="41" name="矩形 40"/>
          <p:cNvSpPr/>
          <p:nvPr/>
        </p:nvSpPr>
        <p:spPr bwMode="auto">
          <a:xfrm>
            <a:off x="4379709" y="4678906"/>
            <a:ext cx="1044217" cy="420370"/>
          </a:xfrm>
          <a:prstGeom prst="rect">
            <a:avLst/>
          </a:prstGeom>
        </p:spPr>
        <p:txBody>
          <a:bodyPr wrap="square">
            <a:spAutoFit/>
          </a:bodyPr>
          <a:lstStyle/>
          <a:p>
            <a:pPr>
              <a:defRPr/>
            </a:pPr>
            <a:r>
              <a:rPr lang="en-US" altLang="zh-CN" sz="2135" b="1" dirty="0">
                <a:solidFill>
                  <a:srgbClr val="064959"/>
                </a:solidFill>
                <a:latin typeface="微软雅黑" panose="020B0503020204020204" charset="-122"/>
                <a:ea typeface="微软雅黑" panose="020B0503020204020204" charset="-122"/>
              </a:rPr>
              <a:t>2018</a:t>
            </a:r>
          </a:p>
        </p:txBody>
      </p:sp>
      <p:sp>
        <p:nvSpPr>
          <p:cNvPr id="42" name="椭圆 41"/>
          <p:cNvSpPr/>
          <p:nvPr/>
        </p:nvSpPr>
        <p:spPr>
          <a:xfrm>
            <a:off x="6703209" y="3656470"/>
            <a:ext cx="429207" cy="429207"/>
          </a:xfrm>
          <a:prstGeom prst="ellipse">
            <a:avLst/>
          </a:prstGeom>
          <a:solidFill>
            <a:srgbClr val="15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sp>
        <p:nvSpPr>
          <p:cNvPr id="43" name="矩形标注 42"/>
          <p:cNvSpPr/>
          <p:nvPr/>
        </p:nvSpPr>
        <p:spPr>
          <a:xfrm>
            <a:off x="6370012" y="2504341"/>
            <a:ext cx="1824203" cy="576064"/>
          </a:xfrm>
          <a:prstGeom prst="wedgeRectCallout">
            <a:avLst>
              <a:gd name="adj1" fmla="val -20833"/>
              <a:gd name="adj2" fmla="val 92735"/>
            </a:avLst>
          </a:prstGeom>
          <a:solidFill>
            <a:srgbClr val="15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sp>
        <p:nvSpPr>
          <p:cNvPr id="44" name="矩形 43"/>
          <p:cNvSpPr/>
          <p:nvPr/>
        </p:nvSpPr>
        <p:spPr bwMode="auto">
          <a:xfrm>
            <a:off x="6760005" y="2566672"/>
            <a:ext cx="1044217" cy="420370"/>
          </a:xfrm>
          <a:prstGeom prst="rect">
            <a:avLst/>
          </a:prstGeom>
        </p:spPr>
        <p:txBody>
          <a:bodyPr wrap="square">
            <a:spAutoFit/>
          </a:bodyPr>
          <a:lstStyle/>
          <a:p>
            <a:pPr>
              <a:defRPr/>
            </a:pPr>
            <a:r>
              <a:rPr lang="en-US" altLang="zh-CN" sz="2135" b="1" dirty="0">
                <a:solidFill>
                  <a:srgbClr val="064959"/>
                </a:solidFill>
                <a:latin typeface="微软雅黑" panose="020B0503020204020204" charset="-122"/>
                <a:ea typeface="微软雅黑" panose="020B0503020204020204" charset="-122"/>
              </a:rPr>
              <a:t>2019</a:t>
            </a:r>
          </a:p>
        </p:txBody>
      </p:sp>
      <p:sp>
        <p:nvSpPr>
          <p:cNvPr id="45" name="椭圆 44"/>
          <p:cNvSpPr/>
          <p:nvPr/>
        </p:nvSpPr>
        <p:spPr>
          <a:xfrm>
            <a:off x="9288557" y="3656470"/>
            <a:ext cx="429207" cy="429207"/>
          </a:xfrm>
          <a:prstGeom prst="ellipse">
            <a:avLst/>
          </a:prstGeom>
          <a:solidFill>
            <a:srgbClr val="15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sp>
        <p:nvSpPr>
          <p:cNvPr id="46" name="矩形标注 45"/>
          <p:cNvSpPr/>
          <p:nvPr/>
        </p:nvSpPr>
        <p:spPr>
          <a:xfrm flipV="1">
            <a:off x="8997215" y="4616576"/>
            <a:ext cx="1824203" cy="576064"/>
          </a:xfrm>
          <a:prstGeom prst="wedgeRectCallout">
            <a:avLst>
              <a:gd name="adj1" fmla="val -20833"/>
              <a:gd name="adj2" fmla="val 92735"/>
            </a:avLst>
          </a:prstGeom>
          <a:solidFill>
            <a:srgbClr val="15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sp>
        <p:nvSpPr>
          <p:cNvPr id="47" name="矩形 46"/>
          <p:cNvSpPr/>
          <p:nvPr/>
        </p:nvSpPr>
        <p:spPr bwMode="auto">
          <a:xfrm>
            <a:off x="9387208" y="4678906"/>
            <a:ext cx="1044217" cy="420370"/>
          </a:xfrm>
          <a:prstGeom prst="rect">
            <a:avLst/>
          </a:prstGeom>
        </p:spPr>
        <p:txBody>
          <a:bodyPr wrap="square">
            <a:spAutoFit/>
          </a:bodyPr>
          <a:lstStyle/>
          <a:p>
            <a:pPr>
              <a:defRPr/>
            </a:pPr>
            <a:r>
              <a:rPr lang="en-US" altLang="zh-CN" sz="2135" b="1" dirty="0">
                <a:solidFill>
                  <a:srgbClr val="064959"/>
                </a:solidFill>
                <a:latin typeface="微软雅黑" panose="020B0503020204020204" charset="-122"/>
                <a:ea typeface="微软雅黑" panose="020B0503020204020204" charset="-122"/>
              </a:rPr>
              <a:t>2020</a:t>
            </a:r>
          </a:p>
        </p:txBody>
      </p:sp>
    </p:spTree>
  </p:cSld>
  <p:clrMapOvr>
    <a:masterClrMapping/>
  </p:clrMapOvr>
  <p:transition advTm="7114">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p:stCondLst>
                              <p:cond delay="1500"/>
                            </p:stCondLst>
                            <p:childTnLst>
                              <p:par>
                                <p:cTn id="14" presetID="16" presetClass="entr" presetSubtype="37"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arn(outVertical)">
                                      <p:cBhvr>
                                        <p:cTn id="16" dur="500"/>
                                        <p:tgtEl>
                                          <p:spTgt spid="29"/>
                                        </p:tgtEl>
                                      </p:cBhvr>
                                    </p:animEffect>
                                  </p:childTnLst>
                                </p:cTn>
                              </p:par>
                            </p:childTnLst>
                          </p:cTn>
                        </p:par>
                        <p:par>
                          <p:cTn id="17" fill="hold">
                            <p:stCondLst>
                              <p:cond delay="2000"/>
                            </p:stCondLst>
                            <p:childTnLst>
                              <p:par>
                                <p:cTn id="18" presetID="15" presetClass="entr" presetSubtype="0"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p:cTn id="20" dur="1000" fill="hold"/>
                                        <p:tgtEl>
                                          <p:spTgt spid="36"/>
                                        </p:tgtEl>
                                        <p:attrNameLst>
                                          <p:attrName>ppt_w</p:attrName>
                                        </p:attrNameLst>
                                      </p:cBhvr>
                                      <p:tavLst>
                                        <p:tav tm="0">
                                          <p:val>
                                            <p:fltVal val="0"/>
                                          </p:val>
                                        </p:tav>
                                        <p:tav tm="100000">
                                          <p:val>
                                            <p:strVal val="#ppt_w"/>
                                          </p:val>
                                        </p:tav>
                                      </p:tavLst>
                                    </p:anim>
                                    <p:anim calcmode="lin" valueType="num">
                                      <p:cBhvr>
                                        <p:cTn id="21" dur="1000" fill="hold"/>
                                        <p:tgtEl>
                                          <p:spTgt spid="36"/>
                                        </p:tgtEl>
                                        <p:attrNameLst>
                                          <p:attrName>ppt_h</p:attrName>
                                        </p:attrNameLst>
                                      </p:cBhvr>
                                      <p:tavLst>
                                        <p:tav tm="0">
                                          <p:val>
                                            <p:fltVal val="0"/>
                                          </p:val>
                                        </p:tav>
                                        <p:tav tm="100000">
                                          <p:val>
                                            <p:strVal val="#ppt_h"/>
                                          </p:val>
                                        </p:tav>
                                      </p:tavLst>
                                    </p:anim>
                                    <p:anim calcmode="lin" valueType="num">
                                      <p:cBhvr>
                                        <p:cTn id="22"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6"/>
                                        </p:tgtEl>
                                        <p:attrNameLst>
                                          <p:attrName>ppt_y</p:attrName>
                                        </p:attrNameLst>
                                      </p:cBhvr>
                                      <p:tavLst>
                                        <p:tav tm="0" fmla="#ppt_y+(sin(-2*pi*(1-$))*-#ppt_x+cos(-2*pi*(1-$))*(1-#ppt_y))*(1-$)">
                                          <p:val>
                                            <p:fltVal val="0"/>
                                          </p:val>
                                        </p:tav>
                                        <p:tav tm="100000">
                                          <p:val>
                                            <p:fltVal val="1"/>
                                          </p:val>
                                        </p:tav>
                                      </p:tavLst>
                                    </p:anim>
                                  </p:childTnLst>
                                </p:cTn>
                              </p:par>
                              <p:par>
                                <p:cTn id="24" presetID="15" presetClass="entr" presetSubtype="0"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p:cTn id="26" dur="1000" fill="hold"/>
                                        <p:tgtEl>
                                          <p:spTgt spid="39"/>
                                        </p:tgtEl>
                                        <p:attrNameLst>
                                          <p:attrName>ppt_w</p:attrName>
                                        </p:attrNameLst>
                                      </p:cBhvr>
                                      <p:tavLst>
                                        <p:tav tm="0">
                                          <p:val>
                                            <p:fltVal val="0"/>
                                          </p:val>
                                        </p:tav>
                                        <p:tav tm="100000">
                                          <p:val>
                                            <p:strVal val="#ppt_w"/>
                                          </p:val>
                                        </p:tav>
                                      </p:tavLst>
                                    </p:anim>
                                    <p:anim calcmode="lin" valueType="num">
                                      <p:cBhvr>
                                        <p:cTn id="27" dur="1000" fill="hold"/>
                                        <p:tgtEl>
                                          <p:spTgt spid="39"/>
                                        </p:tgtEl>
                                        <p:attrNameLst>
                                          <p:attrName>ppt_h</p:attrName>
                                        </p:attrNameLst>
                                      </p:cBhvr>
                                      <p:tavLst>
                                        <p:tav tm="0">
                                          <p:val>
                                            <p:fltVal val="0"/>
                                          </p:val>
                                        </p:tav>
                                        <p:tav tm="100000">
                                          <p:val>
                                            <p:strVal val="#ppt_h"/>
                                          </p:val>
                                        </p:tav>
                                      </p:tavLst>
                                    </p:anim>
                                    <p:anim calcmode="lin" valueType="num">
                                      <p:cBhvr>
                                        <p:cTn id="28" dur="1000" fill="hold"/>
                                        <p:tgtEl>
                                          <p:spTgt spid="39"/>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39"/>
                                        </p:tgtEl>
                                        <p:attrNameLst>
                                          <p:attrName>ppt_y</p:attrName>
                                        </p:attrNameLst>
                                      </p:cBhvr>
                                      <p:tavLst>
                                        <p:tav tm="0" fmla="#ppt_y+(sin(-2*pi*(1-$))*-#ppt_x+cos(-2*pi*(1-$))*(1-#ppt_y))*(1-$)">
                                          <p:val>
                                            <p:fltVal val="0"/>
                                          </p:val>
                                        </p:tav>
                                        <p:tav tm="100000">
                                          <p:val>
                                            <p:fltVal val="1"/>
                                          </p:val>
                                        </p:tav>
                                      </p:tavLst>
                                    </p:anim>
                                  </p:childTnLst>
                                </p:cTn>
                              </p:par>
                              <p:par>
                                <p:cTn id="30" presetID="15" presetClass="entr" presetSubtype="0"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p:cTn id="32" dur="1000" fill="hold"/>
                                        <p:tgtEl>
                                          <p:spTgt spid="42"/>
                                        </p:tgtEl>
                                        <p:attrNameLst>
                                          <p:attrName>ppt_w</p:attrName>
                                        </p:attrNameLst>
                                      </p:cBhvr>
                                      <p:tavLst>
                                        <p:tav tm="0">
                                          <p:val>
                                            <p:fltVal val="0"/>
                                          </p:val>
                                        </p:tav>
                                        <p:tav tm="100000">
                                          <p:val>
                                            <p:strVal val="#ppt_w"/>
                                          </p:val>
                                        </p:tav>
                                      </p:tavLst>
                                    </p:anim>
                                    <p:anim calcmode="lin" valueType="num">
                                      <p:cBhvr>
                                        <p:cTn id="33" dur="1000" fill="hold"/>
                                        <p:tgtEl>
                                          <p:spTgt spid="42"/>
                                        </p:tgtEl>
                                        <p:attrNameLst>
                                          <p:attrName>ppt_h</p:attrName>
                                        </p:attrNameLst>
                                      </p:cBhvr>
                                      <p:tavLst>
                                        <p:tav tm="0">
                                          <p:val>
                                            <p:fltVal val="0"/>
                                          </p:val>
                                        </p:tav>
                                        <p:tav tm="100000">
                                          <p:val>
                                            <p:strVal val="#ppt_h"/>
                                          </p:val>
                                        </p:tav>
                                      </p:tavLst>
                                    </p:anim>
                                    <p:anim calcmode="lin" valueType="num">
                                      <p:cBhvr>
                                        <p:cTn id="34" dur="1000" fill="hold"/>
                                        <p:tgtEl>
                                          <p:spTgt spid="42"/>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42"/>
                                        </p:tgtEl>
                                        <p:attrNameLst>
                                          <p:attrName>ppt_y</p:attrName>
                                        </p:attrNameLst>
                                      </p:cBhvr>
                                      <p:tavLst>
                                        <p:tav tm="0" fmla="#ppt_y+(sin(-2*pi*(1-$))*-#ppt_x+cos(-2*pi*(1-$))*(1-#ppt_y))*(1-$)">
                                          <p:val>
                                            <p:fltVal val="0"/>
                                          </p:val>
                                        </p:tav>
                                        <p:tav tm="100000">
                                          <p:val>
                                            <p:fltVal val="1"/>
                                          </p:val>
                                        </p:tav>
                                      </p:tavLst>
                                    </p:anim>
                                  </p:childTnLst>
                                </p:cTn>
                              </p:par>
                              <p:par>
                                <p:cTn id="36" presetID="15" presetClass="entr" presetSubtype="0" fill="hold" grpId="0" nodeType="with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1000" fill="hold"/>
                                        <p:tgtEl>
                                          <p:spTgt spid="45"/>
                                        </p:tgtEl>
                                        <p:attrNameLst>
                                          <p:attrName>ppt_w</p:attrName>
                                        </p:attrNameLst>
                                      </p:cBhvr>
                                      <p:tavLst>
                                        <p:tav tm="0">
                                          <p:val>
                                            <p:fltVal val="0"/>
                                          </p:val>
                                        </p:tav>
                                        <p:tav tm="100000">
                                          <p:val>
                                            <p:strVal val="#ppt_w"/>
                                          </p:val>
                                        </p:tav>
                                      </p:tavLst>
                                    </p:anim>
                                    <p:anim calcmode="lin" valueType="num">
                                      <p:cBhvr>
                                        <p:cTn id="39" dur="1000" fill="hold"/>
                                        <p:tgtEl>
                                          <p:spTgt spid="45"/>
                                        </p:tgtEl>
                                        <p:attrNameLst>
                                          <p:attrName>ppt_h</p:attrName>
                                        </p:attrNameLst>
                                      </p:cBhvr>
                                      <p:tavLst>
                                        <p:tav tm="0">
                                          <p:val>
                                            <p:fltVal val="0"/>
                                          </p:val>
                                        </p:tav>
                                        <p:tav tm="100000">
                                          <p:val>
                                            <p:strVal val="#ppt_h"/>
                                          </p:val>
                                        </p:tav>
                                      </p:tavLst>
                                    </p:anim>
                                    <p:anim calcmode="lin" valueType="num">
                                      <p:cBhvr>
                                        <p:cTn id="40"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42" fill="hold">
                            <p:stCondLst>
                              <p:cond delay="3000"/>
                            </p:stCondLst>
                            <p:childTnLst>
                              <p:par>
                                <p:cTn id="43" presetID="2" presetClass="entr" presetSubtype="8"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0-#ppt_w/2"/>
                                          </p:val>
                                        </p:tav>
                                        <p:tav tm="100000">
                                          <p:val>
                                            <p:strVal val="#ppt_x"/>
                                          </p:val>
                                        </p:tav>
                                      </p:tavLst>
                                    </p:anim>
                                    <p:anim calcmode="lin" valueType="num">
                                      <p:cBhvr additive="base">
                                        <p:cTn id="46" dur="500" fill="hold"/>
                                        <p:tgtEl>
                                          <p:spTgt spid="37"/>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0-#ppt_w/2"/>
                                          </p:val>
                                        </p:tav>
                                        <p:tav tm="100000">
                                          <p:val>
                                            <p:strVal val="#ppt_x"/>
                                          </p:val>
                                        </p:tav>
                                      </p:tavLst>
                                    </p:anim>
                                    <p:anim calcmode="lin" valueType="num">
                                      <p:cBhvr additive="base">
                                        <p:cTn id="50" dur="500" fill="hold"/>
                                        <p:tgtEl>
                                          <p:spTgt spid="43"/>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500" fill="hold"/>
                                        <p:tgtEl>
                                          <p:spTgt spid="40"/>
                                        </p:tgtEl>
                                        <p:attrNameLst>
                                          <p:attrName>ppt_x</p:attrName>
                                        </p:attrNameLst>
                                      </p:cBhvr>
                                      <p:tavLst>
                                        <p:tav tm="0">
                                          <p:val>
                                            <p:strVal val="0-#ppt_w/2"/>
                                          </p:val>
                                        </p:tav>
                                        <p:tav tm="100000">
                                          <p:val>
                                            <p:strVal val="#ppt_x"/>
                                          </p:val>
                                        </p:tav>
                                      </p:tavLst>
                                    </p:anim>
                                    <p:anim calcmode="lin" valueType="num">
                                      <p:cBhvr additive="base">
                                        <p:cTn id="54" dur="500" fill="hold"/>
                                        <p:tgtEl>
                                          <p:spTgt spid="40"/>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additive="base">
                                        <p:cTn id="57" dur="500" fill="hold"/>
                                        <p:tgtEl>
                                          <p:spTgt spid="46"/>
                                        </p:tgtEl>
                                        <p:attrNameLst>
                                          <p:attrName>ppt_x</p:attrName>
                                        </p:attrNameLst>
                                      </p:cBhvr>
                                      <p:tavLst>
                                        <p:tav tm="0">
                                          <p:val>
                                            <p:strVal val="0-#ppt_w/2"/>
                                          </p:val>
                                        </p:tav>
                                        <p:tav tm="100000">
                                          <p:val>
                                            <p:strVal val="#ppt_x"/>
                                          </p:val>
                                        </p:tav>
                                      </p:tavLst>
                                    </p:anim>
                                    <p:anim calcmode="lin" valueType="num">
                                      <p:cBhvr additive="base">
                                        <p:cTn id="58" dur="500" fill="hold"/>
                                        <p:tgtEl>
                                          <p:spTgt spid="46"/>
                                        </p:tgtEl>
                                        <p:attrNameLst>
                                          <p:attrName>ppt_y</p:attrName>
                                        </p:attrNameLst>
                                      </p:cBhvr>
                                      <p:tavLst>
                                        <p:tav tm="0">
                                          <p:val>
                                            <p:strVal val="#ppt_y"/>
                                          </p:val>
                                        </p:tav>
                                        <p:tav tm="100000">
                                          <p:val>
                                            <p:strVal val="#ppt_y"/>
                                          </p:val>
                                        </p:tav>
                                      </p:tavLst>
                                    </p:anim>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1000"/>
                                        <p:tgtEl>
                                          <p:spTgt spid="38"/>
                                        </p:tgtEl>
                                      </p:cBhvr>
                                    </p:animEffect>
                                    <p:anim calcmode="lin" valueType="num">
                                      <p:cBhvr>
                                        <p:cTn id="63" dur="1000" fill="hold"/>
                                        <p:tgtEl>
                                          <p:spTgt spid="38"/>
                                        </p:tgtEl>
                                        <p:attrNameLst>
                                          <p:attrName>ppt_x</p:attrName>
                                        </p:attrNameLst>
                                      </p:cBhvr>
                                      <p:tavLst>
                                        <p:tav tm="0">
                                          <p:val>
                                            <p:strVal val="#ppt_x"/>
                                          </p:val>
                                        </p:tav>
                                        <p:tav tm="100000">
                                          <p:val>
                                            <p:strVal val="#ppt_x"/>
                                          </p:val>
                                        </p:tav>
                                      </p:tavLst>
                                    </p:anim>
                                    <p:anim calcmode="lin" valueType="num">
                                      <p:cBhvr>
                                        <p:cTn id="64" dur="1000" fill="hold"/>
                                        <p:tgtEl>
                                          <p:spTgt spid="3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1000"/>
                                        <p:tgtEl>
                                          <p:spTgt spid="44"/>
                                        </p:tgtEl>
                                      </p:cBhvr>
                                    </p:animEffect>
                                    <p:anim calcmode="lin" valueType="num">
                                      <p:cBhvr>
                                        <p:cTn id="68" dur="1000" fill="hold"/>
                                        <p:tgtEl>
                                          <p:spTgt spid="44"/>
                                        </p:tgtEl>
                                        <p:attrNameLst>
                                          <p:attrName>ppt_x</p:attrName>
                                        </p:attrNameLst>
                                      </p:cBhvr>
                                      <p:tavLst>
                                        <p:tav tm="0">
                                          <p:val>
                                            <p:strVal val="#ppt_x"/>
                                          </p:val>
                                        </p:tav>
                                        <p:tav tm="100000">
                                          <p:val>
                                            <p:strVal val="#ppt_x"/>
                                          </p:val>
                                        </p:tav>
                                      </p:tavLst>
                                    </p:anim>
                                    <p:anim calcmode="lin" valueType="num">
                                      <p:cBhvr>
                                        <p:cTn id="69" dur="1000" fill="hold"/>
                                        <p:tgtEl>
                                          <p:spTgt spid="44"/>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fade">
                                      <p:cBhvr>
                                        <p:cTn id="77" dur="1000"/>
                                        <p:tgtEl>
                                          <p:spTgt spid="47"/>
                                        </p:tgtEl>
                                      </p:cBhvr>
                                    </p:animEffect>
                                    <p:anim calcmode="lin" valueType="num">
                                      <p:cBhvr>
                                        <p:cTn id="78" dur="1000" fill="hold"/>
                                        <p:tgtEl>
                                          <p:spTgt spid="47"/>
                                        </p:tgtEl>
                                        <p:attrNameLst>
                                          <p:attrName>ppt_x</p:attrName>
                                        </p:attrNameLst>
                                      </p:cBhvr>
                                      <p:tavLst>
                                        <p:tav tm="0">
                                          <p:val>
                                            <p:strVal val="#ppt_x"/>
                                          </p:val>
                                        </p:tav>
                                        <p:tav tm="100000">
                                          <p:val>
                                            <p:strVal val="#ppt_x"/>
                                          </p:val>
                                        </p:tav>
                                      </p:tavLst>
                                    </p:anim>
                                    <p:anim calcmode="lin" valueType="num">
                                      <p:cBhvr>
                                        <p:cTn id="79" dur="1000" fill="hold"/>
                                        <p:tgtEl>
                                          <p:spTgt spid="47"/>
                                        </p:tgtEl>
                                        <p:attrNameLst>
                                          <p:attrName>ppt_y</p:attrName>
                                        </p:attrNameLst>
                                      </p:cBhvr>
                                      <p:tavLst>
                                        <p:tav tm="0">
                                          <p:val>
                                            <p:strVal val="#ppt_y+.1"/>
                                          </p:val>
                                        </p:tav>
                                        <p:tav tm="100000">
                                          <p:val>
                                            <p:strVal val="#ppt_y"/>
                                          </p:val>
                                        </p:tav>
                                      </p:tavLst>
                                    </p:anim>
                                  </p:childTnLst>
                                </p:cTn>
                              </p:par>
                            </p:childTnLst>
                          </p:cTn>
                        </p:par>
                        <p:par>
                          <p:cTn id="80" fill="hold">
                            <p:stCondLst>
                              <p:cond delay="4500"/>
                            </p:stCondLst>
                            <p:childTnLst>
                              <p:par>
                                <p:cTn id="81" presetID="21" presetClass="entr" presetSubtype="1"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wheel(1)">
                                      <p:cBhvr>
                                        <p:cTn id="83" dur="2000"/>
                                        <p:tgtEl>
                                          <p:spTgt spid="31"/>
                                        </p:tgtEl>
                                      </p:cBhvr>
                                    </p:animEffect>
                                  </p:childTnLst>
                                </p:cTn>
                              </p:par>
                              <p:par>
                                <p:cTn id="84" presetID="21" presetClass="entr" presetSubtype="1"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wheel(1)">
                                      <p:cBhvr>
                                        <p:cTn id="86" dur="2000"/>
                                        <p:tgtEl>
                                          <p:spTgt spid="32"/>
                                        </p:tgtEl>
                                      </p:cBhvr>
                                    </p:animEffect>
                                  </p:childTnLst>
                                </p:cTn>
                              </p:par>
                              <p:par>
                                <p:cTn id="87" presetID="21" presetClass="entr" presetSubtype="1" fill="hold" grpId="0"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wheel(1)">
                                      <p:cBhvr>
                                        <p:cTn id="89" dur="2000"/>
                                        <p:tgtEl>
                                          <p:spTgt spid="33"/>
                                        </p:tgtEl>
                                      </p:cBhvr>
                                    </p:animEffect>
                                  </p:childTnLst>
                                </p:cTn>
                              </p:par>
                              <p:par>
                                <p:cTn id="90" presetID="21" presetClass="entr" presetSubtype="1" fill="hold" grpId="0" nodeType="with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heel(1)">
                                      <p:cBhvr>
                                        <p:cTn id="92"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 grpId="0"/>
      <p:bldP spid="31" grpId="0"/>
      <p:bldP spid="32" grpId="0"/>
      <p:bldP spid="33" grpId="0"/>
      <p:bldP spid="36" grpId="0" bldLvl="0" animBg="1"/>
      <p:bldP spid="37" grpId="0" bldLvl="0" animBg="1"/>
      <p:bldP spid="38" grpId="0"/>
      <p:bldP spid="39" grpId="0" bldLvl="0" animBg="1"/>
      <p:bldP spid="40" grpId="0" bldLvl="0" animBg="1"/>
      <p:bldP spid="41" grpId="0"/>
      <p:bldP spid="42" grpId="0" bldLvl="0" animBg="1"/>
      <p:bldP spid="43" grpId="0" bldLvl="0" animBg="1"/>
      <p:bldP spid="44" grpId="0"/>
      <p:bldP spid="45" grpId="0" bldLvl="0" animBg="1"/>
      <p:bldP spid="46" grpId="0" bldLvl="0" animBg="1"/>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140970" y="226695"/>
            <a:ext cx="3890645" cy="460375"/>
          </a:xfrm>
          <a:prstGeom prst="rect">
            <a:avLst/>
          </a:prstGeom>
          <a:noFill/>
          <a:ln w="9525">
            <a:noFill/>
            <a:miter lim="800000"/>
          </a:ln>
        </p:spPr>
        <p:txBody>
          <a:bodyPr wrap="square">
            <a:spAutoFit/>
          </a:bodyPr>
          <a:lstStyle/>
          <a:p>
            <a:r>
              <a:rPr lang="zh-CN" altLang="en-US" sz="2400" dirty="0">
                <a:solidFill>
                  <a:srgbClr val="15F2FA"/>
                </a:solidFill>
                <a:latin typeface="微软雅黑" panose="020B0503020204020204" charset="-122"/>
                <a:ea typeface="微软雅黑" panose="020B0503020204020204" charset="-122"/>
              </a:rPr>
              <a:t>点击添加相关标题</a:t>
            </a:r>
          </a:p>
        </p:txBody>
      </p:sp>
      <p:cxnSp>
        <p:nvCxnSpPr>
          <p:cNvPr id="3" name="直接连接符 2"/>
          <p:cNvCxnSpPr/>
          <p:nvPr/>
        </p:nvCxnSpPr>
        <p:spPr>
          <a:xfrm>
            <a:off x="0" y="799888"/>
            <a:ext cx="12192000" cy="0"/>
          </a:xfrm>
          <a:prstGeom prst="line">
            <a:avLst/>
          </a:prstGeom>
          <a:ln>
            <a:solidFill>
              <a:srgbClr val="15F2FA"/>
            </a:solidFill>
          </a:ln>
        </p:spPr>
        <p:style>
          <a:lnRef idx="1">
            <a:schemeClr val="accent1"/>
          </a:lnRef>
          <a:fillRef idx="0">
            <a:schemeClr val="accent1"/>
          </a:fillRef>
          <a:effectRef idx="0">
            <a:schemeClr val="accent1"/>
          </a:effectRef>
          <a:fontRef idx="minor">
            <a:schemeClr val="tx1"/>
          </a:fontRef>
        </p:style>
      </p:cxnSp>
      <p:sp>
        <p:nvSpPr>
          <p:cNvPr id="120" name="Freeform 104"/>
          <p:cNvSpPr/>
          <p:nvPr/>
        </p:nvSpPr>
        <p:spPr bwMode="auto">
          <a:xfrm>
            <a:off x="6163799" y="4922544"/>
            <a:ext cx="1541616" cy="1674809"/>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noFill/>
          <a:ln>
            <a:solidFill>
              <a:srgbClr val="15F2FA"/>
            </a:solidFill>
          </a:ln>
        </p:spPr>
        <p:txBody>
          <a:bodyPr lIns="162552" tIns="81276" rIns="162552" bIns="81276"/>
          <a:lstStyle/>
          <a:p>
            <a:pPr defTabSz="1624965"/>
            <a:endParaRPr lang="zh-CN" altLang="en-US" sz="3200" kern="0">
              <a:solidFill>
                <a:sysClr val="windowText" lastClr="000000"/>
              </a:solidFill>
            </a:endParaRPr>
          </a:p>
        </p:txBody>
      </p:sp>
      <p:sp>
        <p:nvSpPr>
          <p:cNvPr id="121" name="Freeform 106"/>
          <p:cNvSpPr/>
          <p:nvPr/>
        </p:nvSpPr>
        <p:spPr bwMode="auto">
          <a:xfrm>
            <a:off x="4182205" y="4897049"/>
            <a:ext cx="1547283" cy="1674807"/>
          </a:xfrm>
          <a:custGeom>
            <a:avLst/>
            <a:gdLst>
              <a:gd name="T0" fmla="*/ 854256123 w 878"/>
              <a:gd name="T1" fmla="*/ 29138806 h 952"/>
              <a:gd name="T2" fmla="*/ 443668360 w 878"/>
              <a:gd name="T3" fmla="*/ 244763215 h 952"/>
              <a:gd name="T4" fmla="*/ 484532161 w 878"/>
              <a:gd name="T5" fmla="*/ 0 h 952"/>
              <a:gd name="T6" fmla="*/ 159564590 w 878"/>
              <a:gd name="T7" fmla="*/ 0 h 952"/>
              <a:gd name="T8" fmla="*/ 0 w 878"/>
              <a:gd name="T9" fmla="*/ 924662129 h 952"/>
              <a:gd name="T10" fmla="*/ 854256123 w 878"/>
              <a:gd name="T11" fmla="*/ 477871696 h 952"/>
              <a:gd name="T12" fmla="*/ 854256123 w 878"/>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noFill/>
          <a:ln>
            <a:solidFill>
              <a:srgbClr val="15F2FA"/>
            </a:solidFill>
          </a:ln>
        </p:spPr>
        <p:txBody>
          <a:bodyPr lIns="162552" tIns="81276" rIns="162552" bIns="81276"/>
          <a:lstStyle/>
          <a:p>
            <a:pPr defTabSz="1624965"/>
            <a:endParaRPr lang="zh-CN" altLang="en-US" sz="3200" kern="0">
              <a:solidFill>
                <a:sysClr val="windowText" lastClr="000000"/>
              </a:solidFill>
            </a:endParaRPr>
          </a:p>
        </p:txBody>
      </p:sp>
      <p:sp>
        <p:nvSpPr>
          <p:cNvPr id="122" name="Freeform 108"/>
          <p:cNvSpPr/>
          <p:nvPr/>
        </p:nvSpPr>
        <p:spPr bwMode="auto">
          <a:xfrm>
            <a:off x="5902800" y="1566224"/>
            <a:ext cx="2697829" cy="3173917"/>
          </a:xfrm>
          <a:custGeom>
            <a:avLst/>
            <a:gdLst>
              <a:gd name="T0" fmla="*/ 460241095 w 1534"/>
              <a:gd name="T1" fmla="*/ 934440516 h 1804"/>
              <a:gd name="T2" fmla="*/ 0 w 1534"/>
              <a:gd name="T3" fmla="*/ 0 h 1804"/>
              <a:gd name="T4" fmla="*/ 0 w 1534"/>
              <a:gd name="T5" fmla="*/ 679947018 h 1804"/>
              <a:gd name="T6" fmla="*/ 238859290 w 1534"/>
              <a:gd name="T7" fmla="*/ 1165622896 h 1804"/>
              <a:gd name="T8" fmla="*/ 774835825 w 1534"/>
              <a:gd name="T9" fmla="*/ 1243330563 h 1804"/>
              <a:gd name="T10" fmla="*/ 388389322 w 1534"/>
              <a:gd name="T11" fmla="*/ 1622157906 h 1804"/>
              <a:gd name="T12" fmla="*/ 409750474 w 1534"/>
              <a:gd name="T13" fmla="*/ 1752319530 h 1804"/>
              <a:gd name="T14" fmla="*/ 802023462 w 1534"/>
              <a:gd name="T15" fmla="*/ 1752319530 h 1804"/>
              <a:gd name="T16" fmla="*/ 1489471863 w 1534"/>
              <a:gd name="T17" fmla="*/ 1084029057 h 1804"/>
              <a:gd name="T18" fmla="*/ 460241095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noFill/>
          <a:ln>
            <a:solidFill>
              <a:srgbClr val="15F2FA"/>
            </a:solidFill>
          </a:ln>
        </p:spPr>
        <p:txBody>
          <a:bodyPr lIns="162552" tIns="81276" rIns="162552" bIns="81276"/>
          <a:lstStyle/>
          <a:p>
            <a:pPr defTabSz="1624965"/>
            <a:endParaRPr lang="zh-CN" altLang="en-US" sz="3200" kern="0">
              <a:solidFill>
                <a:sysClr val="windowText" lastClr="000000"/>
              </a:solidFill>
            </a:endParaRPr>
          </a:p>
        </p:txBody>
      </p:sp>
      <p:sp>
        <p:nvSpPr>
          <p:cNvPr id="123" name="Freeform 109"/>
          <p:cNvSpPr/>
          <p:nvPr/>
        </p:nvSpPr>
        <p:spPr bwMode="auto">
          <a:xfrm>
            <a:off x="3235955" y="1577563"/>
            <a:ext cx="2697829" cy="3173917"/>
          </a:xfrm>
          <a:custGeom>
            <a:avLst/>
            <a:gdLst>
              <a:gd name="T0" fmla="*/ 1029230767 w 1534"/>
              <a:gd name="T1" fmla="*/ 934440516 h 1804"/>
              <a:gd name="T2" fmla="*/ 0 w 1534"/>
              <a:gd name="T3" fmla="*/ 1084029057 h 1804"/>
              <a:gd name="T4" fmla="*/ 687448400 w 1534"/>
              <a:gd name="T5" fmla="*/ 1752319530 h 1804"/>
              <a:gd name="T6" fmla="*/ 1079721389 w 1534"/>
              <a:gd name="T7" fmla="*/ 1752319530 h 1804"/>
              <a:gd name="T8" fmla="*/ 1103024374 w 1534"/>
              <a:gd name="T9" fmla="*/ 1622157906 h 1804"/>
              <a:gd name="T10" fmla="*/ 714636037 w 1534"/>
              <a:gd name="T11" fmla="*/ 1243330563 h 1804"/>
              <a:gd name="T12" fmla="*/ 1250612572 w 1534"/>
              <a:gd name="T13" fmla="*/ 1165622896 h 1804"/>
              <a:gd name="T14" fmla="*/ 1489471863 w 1534"/>
              <a:gd name="T15" fmla="*/ 679947018 h 1804"/>
              <a:gd name="T16" fmla="*/ 1489471863 w 1534"/>
              <a:gd name="T17" fmla="*/ 0 h 1804"/>
              <a:gd name="T18" fmla="*/ 1029230767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noFill/>
          <a:ln>
            <a:solidFill>
              <a:srgbClr val="15F2FA"/>
            </a:solidFill>
          </a:ln>
        </p:spPr>
        <p:txBody>
          <a:bodyPr lIns="162552" tIns="81276" rIns="162552" bIns="81276"/>
          <a:lstStyle/>
          <a:p>
            <a:pPr defTabSz="1624965"/>
            <a:endParaRPr lang="zh-CN" altLang="en-US" sz="3200" kern="0">
              <a:solidFill>
                <a:sysClr val="windowText" lastClr="000000"/>
              </a:solidFill>
            </a:endParaRPr>
          </a:p>
        </p:txBody>
      </p:sp>
      <p:sp>
        <p:nvSpPr>
          <p:cNvPr id="124" name="Freeform 121"/>
          <p:cNvSpPr/>
          <p:nvPr/>
        </p:nvSpPr>
        <p:spPr bwMode="auto">
          <a:xfrm>
            <a:off x="5540211" y="4020458"/>
            <a:ext cx="340063" cy="337228"/>
          </a:xfrm>
          <a:custGeom>
            <a:avLst/>
            <a:gdLst>
              <a:gd name="T0" fmla="*/ 187748664 w 192"/>
              <a:gd name="T1" fmla="*/ 93092784 h 192"/>
              <a:gd name="T2" fmla="*/ 187748664 w 192"/>
              <a:gd name="T3" fmla="*/ 93092784 h 192"/>
              <a:gd name="T4" fmla="*/ 185793063 w 192"/>
              <a:gd name="T5" fmla="*/ 112486868 h 192"/>
              <a:gd name="T6" fmla="*/ 179926258 w 192"/>
              <a:gd name="T7" fmla="*/ 129941642 h 192"/>
              <a:gd name="T8" fmla="*/ 170147258 w 192"/>
              <a:gd name="T9" fmla="*/ 145457106 h 192"/>
              <a:gd name="T10" fmla="*/ 160368258 w 192"/>
              <a:gd name="T11" fmla="*/ 159032277 h 192"/>
              <a:gd name="T12" fmla="*/ 146679047 w 192"/>
              <a:gd name="T13" fmla="*/ 170669121 h 192"/>
              <a:gd name="T14" fmla="*/ 129077641 w 192"/>
              <a:gd name="T15" fmla="*/ 178427345 h 192"/>
              <a:gd name="T16" fmla="*/ 113431836 w 192"/>
              <a:gd name="T17" fmla="*/ 184245275 h 192"/>
              <a:gd name="T18" fmla="*/ 93874828 w 192"/>
              <a:gd name="T19" fmla="*/ 186184585 h 192"/>
              <a:gd name="T20" fmla="*/ 93874828 w 192"/>
              <a:gd name="T21" fmla="*/ 186184585 h 192"/>
              <a:gd name="T22" fmla="*/ 74316828 w 192"/>
              <a:gd name="T23" fmla="*/ 184245275 h 192"/>
              <a:gd name="T24" fmla="*/ 56715422 w 192"/>
              <a:gd name="T25" fmla="*/ 178427345 h 192"/>
              <a:gd name="T26" fmla="*/ 41069617 w 192"/>
              <a:gd name="T27" fmla="*/ 170669121 h 192"/>
              <a:gd name="T28" fmla="*/ 27380406 w 192"/>
              <a:gd name="T29" fmla="*/ 159032277 h 192"/>
              <a:gd name="T30" fmla="*/ 15645805 w 192"/>
              <a:gd name="T31" fmla="*/ 145457106 h 192"/>
              <a:gd name="T32" fmla="*/ 7822406 w 192"/>
              <a:gd name="T33" fmla="*/ 129941642 h 192"/>
              <a:gd name="T34" fmla="*/ 1955602 w 192"/>
              <a:gd name="T35" fmla="*/ 112486868 h 192"/>
              <a:gd name="T36" fmla="*/ 0 w 192"/>
              <a:gd name="T37" fmla="*/ 93092784 h 192"/>
              <a:gd name="T38" fmla="*/ 0 w 192"/>
              <a:gd name="T39" fmla="*/ 93092784 h 192"/>
              <a:gd name="T40" fmla="*/ 1955602 w 192"/>
              <a:gd name="T41" fmla="*/ 73697716 h 192"/>
              <a:gd name="T42" fmla="*/ 7822406 w 192"/>
              <a:gd name="T43" fmla="*/ 56242942 h 192"/>
              <a:gd name="T44" fmla="*/ 15645805 w 192"/>
              <a:gd name="T45" fmla="*/ 40727478 h 192"/>
              <a:gd name="T46" fmla="*/ 27380406 w 192"/>
              <a:gd name="T47" fmla="*/ 27152308 h 192"/>
              <a:gd name="T48" fmla="*/ 41069617 w 192"/>
              <a:gd name="T49" fmla="*/ 17454774 h 192"/>
              <a:gd name="T50" fmla="*/ 56715422 w 192"/>
              <a:gd name="T51" fmla="*/ 7757240 h 192"/>
              <a:gd name="T52" fmla="*/ 74316828 w 192"/>
              <a:gd name="T53" fmla="*/ 1939310 h 192"/>
              <a:gd name="T54" fmla="*/ 93874828 w 192"/>
              <a:gd name="T55" fmla="*/ 0 h 192"/>
              <a:gd name="T56" fmla="*/ 93874828 w 192"/>
              <a:gd name="T57" fmla="*/ 0 h 192"/>
              <a:gd name="T58" fmla="*/ 113431836 w 192"/>
              <a:gd name="T59" fmla="*/ 1939310 h 192"/>
              <a:gd name="T60" fmla="*/ 129077641 w 192"/>
              <a:gd name="T61" fmla="*/ 7757240 h 192"/>
              <a:gd name="T62" fmla="*/ 146679047 w 192"/>
              <a:gd name="T63" fmla="*/ 17454774 h 192"/>
              <a:gd name="T64" fmla="*/ 160368258 w 192"/>
              <a:gd name="T65" fmla="*/ 27152308 h 192"/>
              <a:gd name="T66" fmla="*/ 170147258 w 192"/>
              <a:gd name="T67" fmla="*/ 40727478 h 192"/>
              <a:gd name="T68" fmla="*/ 179926258 w 192"/>
              <a:gd name="T69" fmla="*/ 56242942 h 192"/>
              <a:gd name="T70" fmla="*/ 185793063 w 192"/>
              <a:gd name="T71" fmla="*/ 73697716 h 192"/>
              <a:gd name="T72" fmla="*/ 187748664 w 192"/>
              <a:gd name="T73" fmla="*/ 93092784 h 192"/>
              <a:gd name="T74" fmla="*/ 187748664 w 192"/>
              <a:gd name="T75" fmla="*/ 93092784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noFill/>
          <a:ln>
            <a:solidFill>
              <a:srgbClr val="15F2FA"/>
            </a:solidFill>
          </a:ln>
        </p:spPr>
        <p:txBody>
          <a:bodyPr lIns="162552" tIns="81276" rIns="162552" bIns="81276"/>
          <a:lstStyle/>
          <a:p>
            <a:pPr defTabSz="1624965"/>
            <a:endParaRPr lang="zh-CN" altLang="en-US" sz="3200" kern="0">
              <a:solidFill>
                <a:sysClr val="windowText" lastClr="000000"/>
              </a:solidFill>
            </a:endParaRPr>
          </a:p>
        </p:txBody>
      </p:sp>
      <p:sp>
        <p:nvSpPr>
          <p:cNvPr id="125" name="Freeform 122"/>
          <p:cNvSpPr/>
          <p:nvPr/>
        </p:nvSpPr>
        <p:spPr bwMode="auto">
          <a:xfrm>
            <a:off x="5955639" y="3953219"/>
            <a:ext cx="422245" cy="422247"/>
          </a:xfrm>
          <a:custGeom>
            <a:avLst/>
            <a:gdLst>
              <a:gd name="T0" fmla="*/ 233121011 w 240"/>
              <a:gd name="T1" fmla="*/ 116560999 h 240"/>
              <a:gd name="T2" fmla="*/ 233121011 w 240"/>
              <a:gd name="T3" fmla="*/ 116560999 h 240"/>
              <a:gd name="T4" fmla="*/ 231178451 w 240"/>
              <a:gd name="T5" fmla="*/ 128217394 h 240"/>
              <a:gd name="T6" fmla="*/ 231178451 w 240"/>
              <a:gd name="T7" fmla="*/ 139872804 h 240"/>
              <a:gd name="T8" fmla="*/ 223407225 w 240"/>
              <a:gd name="T9" fmla="*/ 161243027 h 240"/>
              <a:gd name="T10" fmla="*/ 211751865 w 240"/>
              <a:gd name="T11" fmla="*/ 180669696 h 240"/>
              <a:gd name="T12" fmla="*/ 198152958 w 240"/>
              <a:gd name="T13" fmla="*/ 198153796 h 240"/>
              <a:gd name="T14" fmla="*/ 180668932 w 240"/>
              <a:gd name="T15" fmla="*/ 211752760 h 240"/>
              <a:gd name="T16" fmla="*/ 161242345 w 240"/>
              <a:gd name="T17" fmla="*/ 223408170 h 240"/>
              <a:gd name="T18" fmla="*/ 139872213 w 240"/>
              <a:gd name="T19" fmla="*/ 229236860 h 240"/>
              <a:gd name="T20" fmla="*/ 128216852 w 240"/>
              <a:gd name="T21" fmla="*/ 231179429 h 240"/>
              <a:gd name="T22" fmla="*/ 116560506 w 240"/>
              <a:gd name="T23" fmla="*/ 233121997 h 240"/>
              <a:gd name="T24" fmla="*/ 116560506 w 240"/>
              <a:gd name="T25" fmla="*/ 233121997 h 240"/>
              <a:gd name="T26" fmla="*/ 104904160 w 240"/>
              <a:gd name="T27" fmla="*/ 231179429 h 240"/>
              <a:gd name="T28" fmla="*/ 93248799 w 240"/>
              <a:gd name="T29" fmla="*/ 229236860 h 240"/>
              <a:gd name="T30" fmla="*/ 69936106 w 240"/>
              <a:gd name="T31" fmla="*/ 223408170 h 240"/>
              <a:gd name="T32" fmla="*/ 50509520 w 240"/>
              <a:gd name="T33" fmla="*/ 211752760 h 240"/>
              <a:gd name="T34" fmla="*/ 33025493 w 240"/>
              <a:gd name="T35" fmla="*/ 198153796 h 240"/>
              <a:gd name="T36" fmla="*/ 19426587 w 240"/>
              <a:gd name="T37" fmla="*/ 180669696 h 240"/>
              <a:gd name="T38" fmla="*/ 7770240 w 240"/>
              <a:gd name="T39" fmla="*/ 161243027 h 240"/>
              <a:gd name="T40" fmla="*/ 1942560 w 240"/>
              <a:gd name="T41" fmla="*/ 139872804 h 240"/>
              <a:gd name="T42" fmla="*/ 0 w 240"/>
              <a:gd name="T43" fmla="*/ 128217394 h 240"/>
              <a:gd name="T44" fmla="*/ 0 w 240"/>
              <a:gd name="T45" fmla="*/ 116560999 h 240"/>
              <a:gd name="T46" fmla="*/ 0 w 240"/>
              <a:gd name="T47" fmla="*/ 116560999 h 240"/>
              <a:gd name="T48" fmla="*/ 0 w 240"/>
              <a:gd name="T49" fmla="*/ 104904603 h 240"/>
              <a:gd name="T50" fmla="*/ 1942560 w 240"/>
              <a:gd name="T51" fmla="*/ 93249193 h 240"/>
              <a:gd name="T52" fmla="*/ 7770240 w 240"/>
              <a:gd name="T53" fmla="*/ 69936402 h 240"/>
              <a:gd name="T54" fmla="*/ 19426587 w 240"/>
              <a:gd name="T55" fmla="*/ 50509733 h 240"/>
              <a:gd name="T56" fmla="*/ 33025493 w 240"/>
              <a:gd name="T57" fmla="*/ 33025633 h 240"/>
              <a:gd name="T58" fmla="*/ 50509520 w 240"/>
              <a:gd name="T59" fmla="*/ 19426669 h 240"/>
              <a:gd name="T60" fmla="*/ 69936106 w 240"/>
              <a:gd name="T61" fmla="*/ 7770273 h 240"/>
              <a:gd name="T62" fmla="*/ 93248799 w 240"/>
              <a:gd name="T63" fmla="*/ 1942568 h 240"/>
              <a:gd name="T64" fmla="*/ 104904160 w 240"/>
              <a:gd name="T65" fmla="*/ 0 h 240"/>
              <a:gd name="T66" fmla="*/ 116560506 w 240"/>
              <a:gd name="T67" fmla="*/ 0 h 240"/>
              <a:gd name="T68" fmla="*/ 116560506 w 240"/>
              <a:gd name="T69" fmla="*/ 0 h 240"/>
              <a:gd name="T70" fmla="*/ 128216852 w 240"/>
              <a:gd name="T71" fmla="*/ 0 h 240"/>
              <a:gd name="T72" fmla="*/ 139872213 w 240"/>
              <a:gd name="T73" fmla="*/ 1942568 h 240"/>
              <a:gd name="T74" fmla="*/ 161242345 w 240"/>
              <a:gd name="T75" fmla="*/ 7770273 h 240"/>
              <a:gd name="T76" fmla="*/ 180668932 w 240"/>
              <a:gd name="T77" fmla="*/ 19426669 h 240"/>
              <a:gd name="T78" fmla="*/ 198152958 w 240"/>
              <a:gd name="T79" fmla="*/ 33025633 h 240"/>
              <a:gd name="T80" fmla="*/ 211751865 w 240"/>
              <a:gd name="T81" fmla="*/ 50509733 h 240"/>
              <a:gd name="T82" fmla="*/ 223407225 w 240"/>
              <a:gd name="T83" fmla="*/ 69936402 h 240"/>
              <a:gd name="T84" fmla="*/ 231178451 w 240"/>
              <a:gd name="T85" fmla="*/ 93249193 h 240"/>
              <a:gd name="T86" fmla="*/ 231178451 w 240"/>
              <a:gd name="T87" fmla="*/ 104904603 h 240"/>
              <a:gd name="T88" fmla="*/ 233121011 w 240"/>
              <a:gd name="T89" fmla="*/ 116560999 h 240"/>
              <a:gd name="T90" fmla="*/ 233121011 w 240"/>
              <a:gd name="T91" fmla="*/ 116560999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noFill/>
          <a:ln>
            <a:solidFill>
              <a:srgbClr val="15F2FA"/>
            </a:solidFill>
          </a:ln>
        </p:spPr>
        <p:txBody>
          <a:bodyPr lIns="162552" tIns="81276" rIns="162552" bIns="81276"/>
          <a:lstStyle/>
          <a:p>
            <a:pPr defTabSz="1624965"/>
            <a:endParaRPr lang="zh-CN" altLang="en-US" sz="3200" kern="0">
              <a:solidFill>
                <a:sysClr val="windowText" lastClr="000000"/>
              </a:solidFill>
            </a:endParaRPr>
          </a:p>
        </p:txBody>
      </p:sp>
      <p:sp>
        <p:nvSpPr>
          <p:cNvPr id="126" name="Freeform 123"/>
          <p:cNvSpPr/>
          <p:nvPr/>
        </p:nvSpPr>
        <p:spPr bwMode="auto">
          <a:xfrm>
            <a:off x="5540211" y="4425695"/>
            <a:ext cx="340063" cy="331563"/>
          </a:xfrm>
          <a:custGeom>
            <a:avLst/>
            <a:gdLst>
              <a:gd name="T0" fmla="*/ 187748664 w 192"/>
              <a:gd name="T1" fmla="*/ 90563894 h 190"/>
              <a:gd name="T2" fmla="*/ 187748664 w 192"/>
              <a:gd name="T3" fmla="*/ 90563894 h 190"/>
              <a:gd name="T4" fmla="*/ 185793063 w 192"/>
              <a:gd name="T5" fmla="*/ 109833722 h 190"/>
              <a:gd name="T6" fmla="*/ 179926258 w 192"/>
              <a:gd name="T7" fmla="*/ 127175786 h 190"/>
              <a:gd name="T8" fmla="*/ 170147258 w 192"/>
              <a:gd name="T9" fmla="*/ 142591063 h 190"/>
              <a:gd name="T10" fmla="*/ 160368258 w 192"/>
              <a:gd name="T11" fmla="*/ 156078574 h 190"/>
              <a:gd name="T12" fmla="*/ 146679047 w 192"/>
              <a:gd name="T13" fmla="*/ 167640276 h 190"/>
              <a:gd name="T14" fmla="*/ 129077641 w 192"/>
              <a:gd name="T15" fmla="*/ 175348403 h 190"/>
              <a:gd name="T16" fmla="*/ 113431836 w 192"/>
              <a:gd name="T17" fmla="*/ 181128765 h 190"/>
              <a:gd name="T18" fmla="*/ 93874828 w 192"/>
              <a:gd name="T19" fmla="*/ 183055552 h 190"/>
              <a:gd name="T20" fmla="*/ 93874828 w 192"/>
              <a:gd name="T21" fmla="*/ 183055552 h 190"/>
              <a:gd name="T22" fmla="*/ 74316828 w 192"/>
              <a:gd name="T23" fmla="*/ 181128765 h 190"/>
              <a:gd name="T24" fmla="*/ 56715422 w 192"/>
              <a:gd name="T25" fmla="*/ 175348403 h 190"/>
              <a:gd name="T26" fmla="*/ 41069617 w 192"/>
              <a:gd name="T27" fmla="*/ 167640276 h 190"/>
              <a:gd name="T28" fmla="*/ 27380406 w 192"/>
              <a:gd name="T29" fmla="*/ 156078574 h 190"/>
              <a:gd name="T30" fmla="*/ 15645805 w 192"/>
              <a:gd name="T31" fmla="*/ 142591063 h 190"/>
              <a:gd name="T32" fmla="*/ 7822406 w 192"/>
              <a:gd name="T33" fmla="*/ 127175786 h 190"/>
              <a:gd name="T34" fmla="*/ 1955602 w 192"/>
              <a:gd name="T35" fmla="*/ 109833722 h 190"/>
              <a:gd name="T36" fmla="*/ 0 w 192"/>
              <a:gd name="T37" fmla="*/ 90563894 h 190"/>
              <a:gd name="T38" fmla="*/ 0 w 192"/>
              <a:gd name="T39" fmla="*/ 90563894 h 190"/>
              <a:gd name="T40" fmla="*/ 1955602 w 192"/>
              <a:gd name="T41" fmla="*/ 73221830 h 190"/>
              <a:gd name="T42" fmla="*/ 7822406 w 192"/>
              <a:gd name="T43" fmla="*/ 55879766 h 190"/>
              <a:gd name="T44" fmla="*/ 15645805 w 192"/>
              <a:gd name="T45" fmla="*/ 40464490 h 190"/>
              <a:gd name="T46" fmla="*/ 27380406 w 192"/>
              <a:gd name="T47" fmla="*/ 26976978 h 190"/>
              <a:gd name="T48" fmla="*/ 41069617 w 192"/>
              <a:gd name="T49" fmla="*/ 15415276 h 190"/>
              <a:gd name="T50" fmla="*/ 56715422 w 192"/>
              <a:gd name="T51" fmla="*/ 7707149 h 190"/>
              <a:gd name="T52" fmla="*/ 74316828 w 192"/>
              <a:gd name="T53" fmla="*/ 1926787 h 190"/>
              <a:gd name="T54" fmla="*/ 93874828 w 192"/>
              <a:gd name="T55" fmla="*/ 0 h 190"/>
              <a:gd name="T56" fmla="*/ 93874828 w 192"/>
              <a:gd name="T57" fmla="*/ 0 h 190"/>
              <a:gd name="T58" fmla="*/ 113431836 w 192"/>
              <a:gd name="T59" fmla="*/ 1926787 h 190"/>
              <a:gd name="T60" fmla="*/ 129077641 w 192"/>
              <a:gd name="T61" fmla="*/ 7707149 h 190"/>
              <a:gd name="T62" fmla="*/ 146679047 w 192"/>
              <a:gd name="T63" fmla="*/ 15415276 h 190"/>
              <a:gd name="T64" fmla="*/ 160368258 w 192"/>
              <a:gd name="T65" fmla="*/ 26976978 h 190"/>
              <a:gd name="T66" fmla="*/ 170147258 w 192"/>
              <a:gd name="T67" fmla="*/ 40464490 h 190"/>
              <a:gd name="T68" fmla="*/ 179926258 w 192"/>
              <a:gd name="T69" fmla="*/ 55879766 h 190"/>
              <a:gd name="T70" fmla="*/ 185793063 w 192"/>
              <a:gd name="T71" fmla="*/ 73221830 h 190"/>
              <a:gd name="T72" fmla="*/ 187748664 w 192"/>
              <a:gd name="T73" fmla="*/ 90563894 h 190"/>
              <a:gd name="T74" fmla="*/ 187748664 w 192"/>
              <a:gd name="T75" fmla="*/ 90563894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noFill/>
          <a:ln>
            <a:solidFill>
              <a:srgbClr val="15F2FA"/>
            </a:solidFill>
          </a:ln>
        </p:spPr>
        <p:txBody>
          <a:bodyPr lIns="162552" tIns="81276" rIns="162552" bIns="81276"/>
          <a:lstStyle/>
          <a:p>
            <a:pPr defTabSz="1624965"/>
            <a:endParaRPr lang="zh-CN" altLang="en-US" sz="3200" kern="0">
              <a:solidFill>
                <a:sysClr val="windowText" lastClr="000000"/>
              </a:solidFill>
            </a:endParaRPr>
          </a:p>
        </p:txBody>
      </p:sp>
      <p:sp>
        <p:nvSpPr>
          <p:cNvPr id="127" name="Freeform 124"/>
          <p:cNvSpPr/>
          <p:nvPr/>
        </p:nvSpPr>
        <p:spPr bwMode="auto">
          <a:xfrm>
            <a:off x="5942978" y="4425695"/>
            <a:ext cx="334397" cy="331563"/>
          </a:xfrm>
          <a:custGeom>
            <a:avLst/>
            <a:gdLst>
              <a:gd name="T0" fmla="*/ 184619633 w 190"/>
              <a:gd name="T1" fmla="*/ 90563894 h 190"/>
              <a:gd name="T2" fmla="*/ 184619633 w 190"/>
              <a:gd name="T3" fmla="*/ 90563894 h 190"/>
              <a:gd name="T4" fmla="*/ 182676382 w 190"/>
              <a:gd name="T5" fmla="*/ 109833722 h 190"/>
              <a:gd name="T6" fmla="*/ 176846631 w 190"/>
              <a:gd name="T7" fmla="*/ 127175786 h 190"/>
              <a:gd name="T8" fmla="*/ 169072644 w 190"/>
              <a:gd name="T9" fmla="*/ 142591063 h 190"/>
              <a:gd name="T10" fmla="*/ 157412155 w 190"/>
              <a:gd name="T11" fmla="*/ 156078574 h 190"/>
              <a:gd name="T12" fmla="*/ 143809403 w 190"/>
              <a:gd name="T13" fmla="*/ 167640276 h 190"/>
              <a:gd name="T14" fmla="*/ 128262413 w 190"/>
              <a:gd name="T15" fmla="*/ 175348403 h 190"/>
              <a:gd name="T16" fmla="*/ 110772174 w 190"/>
              <a:gd name="T17" fmla="*/ 181128765 h 190"/>
              <a:gd name="T18" fmla="*/ 91337698 w 190"/>
              <a:gd name="T19" fmla="*/ 183055552 h 190"/>
              <a:gd name="T20" fmla="*/ 91337698 w 190"/>
              <a:gd name="T21" fmla="*/ 183055552 h 190"/>
              <a:gd name="T22" fmla="*/ 73847459 w 190"/>
              <a:gd name="T23" fmla="*/ 181128765 h 190"/>
              <a:gd name="T24" fmla="*/ 56357219 w 190"/>
              <a:gd name="T25" fmla="*/ 175348403 h 190"/>
              <a:gd name="T26" fmla="*/ 40810230 w 190"/>
              <a:gd name="T27" fmla="*/ 167640276 h 190"/>
              <a:gd name="T28" fmla="*/ 27207477 w 190"/>
              <a:gd name="T29" fmla="*/ 156078574 h 190"/>
              <a:gd name="T30" fmla="*/ 15546989 w 190"/>
              <a:gd name="T31" fmla="*/ 142591063 h 190"/>
              <a:gd name="T32" fmla="*/ 7773002 w 190"/>
              <a:gd name="T33" fmla="*/ 127175786 h 190"/>
              <a:gd name="T34" fmla="*/ 1943250 w 190"/>
              <a:gd name="T35" fmla="*/ 109833722 h 190"/>
              <a:gd name="T36" fmla="*/ 0 w 190"/>
              <a:gd name="T37" fmla="*/ 90563894 h 190"/>
              <a:gd name="T38" fmla="*/ 0 w 190"/>
              <a:gd name="T39" fmla="*/ 90563894 h 190"/>
              <a:gd name="T40" fmla="*/ 1943250 w 190"/>
              <a:gd name="T41" fmla="*/ 73221830 h 190"/>
              <a:gd name="T42" fmla="*/ 7773002 w 190"/>
              <a:gd name="T43" fmla="*/ 55879766 h 190"/>
              <a:gd name="T44" fmla="*/ 15546989 w 190"/>
              <a:gd name="T45" fmla="*/ 40464490 h 190"/>
              <a:gd name="T46" fmla="*/ 27207477 w 190"/>
              <a:gd name="T47" fmla="*/ 26976978 h 190"/>
              <a:gd name="T48" fmla="*/ 40810230 w 190"/>
              <a:gd name="T49" fmla="*/ 15415276 h 190"/>
              <a:gd name="T50" fmla="*/ 56357219 w 190"/>
              <a:gd name="T51" fmla="*/ 7707149 h 190"/>
              <a:gd name="T52" fmla="*/ 73847459 w 190"/>
              <a:gd name="T53" fmla="*/ 1926787 h 190"/>
              <a:gd name="T54" fmla="*/ 91337698 w 190"/>
              <a:gd name="T55" fmla="*/ 0 h 190"/>
              <a:gd name="T56" fmla="*/ 91337698 w 190"/>
              <a:gd name="T57" fmla="*/ 0 h 190"/>
              <a:gd name="T58" fmla="*/ 110772174 w 190"/>
              <a:gd name="T59" fmla="*/ 1926787 h 190"/>
              <a:gd name="T60" fmla="*/ 128262413 w 190"/>
              <a:gd name="T61" fmla="*/ 7707149 h 190"/>
              <a:gd name="T62" fmla="*/ 143809403 w 190"/>
              <a:gd name="T63" fmla="*/ 15415276 h 190"/>
              <a:gd name="T64" fmla="*/ 157412155 w 190"/>
              <a:gd name="T65" fmla="*/ 26976978 h 190"/>
              <a:gd name="T66" fmla="*/ 169072644 w 190"/>
              <a:gd name="T67" fmla="*/ 40464490 h 190"/>
              <a:gd name="T68" fmla="*/ 176846631 w 190"/>
              <a:gd name="T69" fmla="*/ 55879766 h 190"/>
              <a:gd name="T70" fmla="*/ 182676382 w 190"/>
              <a:gd name="T71" fmla="*/ 73221830 h 190"/>
              <a:gd name="T72" fmla="*/ 184619633 w 190"/>
              <a:gd name="T73" fmla="*/ 90563894 h 190"/>
              <a:gd name="T74" fmla="*/ 184619633 w 190"/>
              <a:gd name="T75" fmla="*/ 90563894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noFill/>
          <a:ln>
            <a:solidFill>
              <a:srgbClr val="15F2FA"/>
            </a:solidFill>
          </a:ln>
        </p:spPr>
        <p:txBody>
          <a:bodyPr lIns="162552" tIns="81276" rIns="162552" bIns="81276"/>
          <a:lstStyle/>
          <a:p>
            <a:pPr defTabSz="1624965"/>
            <a:endParaRPr lang="zh-CN" altLang="en-US" sz="3200" kern="0">
              <a:solidFill>
                <a:sysClr val="windowText" lastClr="000000"/>
              </a:solidFill>
            </a:endParaRPr>
          </a:p>
        </p:txBody>
      </p:sp>
      <p:sp>
        <p:nvSpPr>
          <p:cNvPr id="128" name="矩形 1"/>
          <p:cNvSpPr>
            <a:spLocks noChangeArrowheads="1"/>
          </p:cNvSpPr>
          <p:nvPr/>
        </p:nvSpPr>
        <p:spPr bwMode="auto">
          <a:xfrm>
            <a:off x="8842699" y="1747878"/>
            <a:ext cx="3060461" cy="1887881"/>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2552" tIns="81276" rIns="162552" bIns="81276">
            <a:spAutoFit/>
          </a:bodyPr>
          <a:lstStyle/>
          <a:p>
            <a:pPr algn="just" defTabSz="1624965" fontAlgn="base">
              <a:lnSpc>
                <a:spcPct val="150000"/>
              </a:lnSpc>
              <a:spcBef>
                <a:spcPct val="0"/>
              </a:spcBef>
              <a:spcAft>
                <a:spcPct val="0"/>
              </a:spcAft>
            </a:pPr>
            <a:r>
              <a:rPr lang="zh-CN" altLang="en-US" sz="2135" b="1" dirty="0">
                <a:solidFill>
                  <a:srgbClr val="15F2FA"/>
                </a:solidFill>
                <a:latin typeface="微软雅黑" panose="020B0503020204020204" charset="-122"/>
                <a:ea typeface="微软雅黑" panose="020B0503020204020204" charset="-122"/>
              </a:rPr>
              <a:t>此处添加标题内容</a:t>
            </a:r>
            <a:endParaRPr lang="en-US" altLang="zh-CN" sz="2135" b="1" dirty="0">
              <a:solidFill>
                <a:srgbClr val="15F2FA"/>
              </a:solidFill>
              <a:latin typeface="微软雅黑" panose="020B0503020204020204" charset="-122"/>
              <a:ea typeface="微软雅黑" panose="020B0503020204020204" charset="-122"/>
            </a:endParaRPr>
          </a:p>
          <a:p>
            <a:pPr algn="just" defTabSz="1624965" fontAlgn="base">
              <a:lnSpc>
                <a:spcPct val="150000"/>
              </a:lnSpc>
              <a:spcBef>
                <a:spcPct val="0"/>
              </a:spcBef>
              <a:spcAft>
                <a:spcPct val="0"/>
              </a:spcAft>
            </a:pPr>
            <a:r>
              <a:rPr lang="zh-CN" altLang="en-US" sz="1865" dirty="0">
                <a:solidFill>
                  <a:srgbClr val="15F2FA"/>
                </a:solidFill>
                <a:latin typeface="微软雅黑" panose="020B0503020204020204" charset="-122"/>
                <a:ea typeface="微软雅黑" panose="020B0503020204020204" charset="-122"/>
              </a:rPr>
              <a:t>点击此处添加内容</a:t>
            </a:r>
            <a:endParaRPr lang="en-US" altLang="zh-CN" sz="1865" dirty="0">
              <a:solidFill>
                <a:srgbClr val="15F2FA"/>
              </a:solidFill>
              <a:latin typeface="微软雅黑" panose="020B0503020204020204" charset="-122"/>
              <a:ea typeface="微软雅黑" panose="020B0503020204020204" charset="-122"/>
            </a:endParaRPr>
          </a:p>
          <a:p>
            <a:pPr algn="just" defTabSz="1624965" fontAlgn="base">
              <a:lnSpc>
                <a:spcPct val="150000"/>
              </a:lnSpc>
              <a:spcBef>
                <a:spcPct val="0"/>
              </a:spcBef>
              <a:spcAft>
                <a:spcPct val="0"/>
              </a:spcAft>
            </a:pPr>
            <a:r>
              <a:rPr lang="zh-CN" altLang="en-US" sz="1865" dirty="0">
                <a:solidFill>
                  <a:srgbClr val="15F2FA"/>
                </a:solidFill>
                <a:latin typeface="微软雅黑" panose="020B0503020204020204" charset="-122"/>
                <a:ea typeface="微软雅黑" panose="020B0503020204020204" charset="-122"/>
              </a:rPr>
              <a:t>点击此处添加内容</a:t>
            </a:r>
            <a:endParaRPr lang="zh-CN" altLang="zh-CN" sz="1865" dirty="0">
              <a:solidFill>
                <a:srgbClr val="15F2FA"/>
              </a:solidFill>
              <a:latin typeface="微软雅黑" panose="020B0503020204020204" charset="-122"/>
              <a:ea typeface="微软雅黑" panose="020B0503020204020204" charset="-122"/>
            </a:endParaRPr>
          </a:p>
          <a:p>
            <a:pPr algn="just" defTabSz="1624965" fontAlgn="base">
              <a:lnSpc>
                <a:spcPct val="150000"/>
              </a:lnSpc>
              <a:spcBef>
                <a:spcPct val="0"/>
              </a:spcBef>
              <a:spcAft>
                <a:spcPct val="0"/>
              </a:spcAft>
            </a:pPr>
            <a:endParaRPr lang="zh-CN" altLang="zh-CN" sz="1600" b="1" dirty="0">
              <a:solidFill>
                <a:srgbClr val="15F2FA"/>
              </a:solidFill>
              <a:latin typeface="微软雅黑" panose="020B0503020204020204" charset="-122"/>
              <a:ea typeface="微软雅黑" panose="020B0503020204020204" charset="-122"/>
            </a:endParaRPr>
          </a:p>
        </p:txBody>
      </p:sp>
      <p:sp>
        <p:nvSpPr>
          <p:cNvPr id="129" name="任意多边形 128"/>
          <p:cNvSpPr/>
          <p:nvPr/>
        </p:nvSpPr>
        <p:spPr>
          <a:xfrm flipH="1">
            <a:off x="719403" y="2472785"/>
            <a:ext cx="4213487" cy="1099535"/>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cap="flat" cmpd="sng" algn="ctr">
            <a:solidFill>
              <a:srgbClr val="15F2FA"/>
            </a:solidFill>
            <a:prstDash val="dash"/>
            <a:headEnd type="oval" w="med" len="med"/>
          </a:ln>
          <a:effectLst/>
        </p:spPr>
        <p:txBody>
          <a:bodyPr lIns="162552" tIns="81276" rIns="162552" bIns="81276" anchor="ctr"/>
          <a:lstStyle/>
          <a:p>
            <a:pPr algn="ctr" defTabSz="1624965">
              <a:defRPr/>
            </a:pPr>
            <a:endParaRPr lang="zh-CN" altLang="en-US" sz="3200" kern="0">
              <a:solidFill>
                <a:sysClr val="window" lastClr="FFFFFF"/>
              </a:solidFill>
            </a:endParaRPr>
          </a:p>
        </p:txBody>
      </p:sp>
      <p:sp>
        <p:nvSpPr>
          <p:cNvPr id="130" name="矩形 1"/>
          <p:cNvSpPr>
            <a:spLocks noChangeArrowheads="1"/>
          </p:cNvSpPr>
          <p:nvPr/>
        </p:nvSpPr>
        <p:spPr bwMode="auto">
          <a:xfrm>
            <a:off x="1249319" y="1892830"/>
            <a:ext cx="3417827" cy="1887881"/>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2552" tIns="81276" rIns="162552" bIns="81276">
            <a:spAutoFit/>
          </a:bodyPr>
          <a:lstStyle/>
          <a:p>
            <a:pPr algn="just" defTabSz="1624965" fontAlgn="base">
              <a:lnSpc>
                <a:spcPct val="150000"/>
              </a:lnSpc>
              <a:spcBef>
                <a:spcPct val="0"/>
              </a:spcBef>
              <a:spcAft>
                <a:spcPct val="0"/>
              </a:spcAft>
            </a:pPr>
            <a:r>
              <a:rPr lang="zh-CN" altLang="en-US" sz="2135" b="1" dirty="0">
                <a:solidFill>
                  <a:srgbClr val="15F2FA"/>
                </a:solidFill>
                <a:latin typeface="微软雅黑" panose="020B0503020204020204" charset="-122"/>
                <a:ea typeface="微软雅黑" panose="020B0503020204020204" charset="-122"/>
              </a:rPr>
              <a:t>此处添加标题内容</a:t>
            </a:r>
            <a:endParaRPr lang="en-US" altLang="zh-CN" sz="2135" b="1" dirty="0">
              <a:solidFill>
                <a:srgbClr val="15F2FA"/>
              </a:solidFill>
              <a:latin typeface="微软雅黑" panose="020B0503020204020204" charset="-122"/>
              <a:ea typeface="微软雅黑" panose="020B0503020204020204" charset="-122"/>
            </a:endParaRPr>
          </a:p>
          <a:p>
            <a:pPr algn="just" defTabSz="1624965" fontAlgn="base">
              <a:lnSpc>
                <a:spcPct val="150000"/>
              </a:lnSpc>
              <a:spcBef>
                <a:spcPct val="0"/>
              </a:spcBef>
              <a:spcAft>
                <a:spcPct val="0"/>
              </a:spcAft>
            </a:pPr>
            <a:r>
              <a:rPr lang="zh-CN" altLang="en-US" sz="1865" dirty="0">
                <a:solidFill>
                  <a:srgbClr val="15F2FA"/>
                </a:solidFill>
                <a:latin typeface="微软雅黑" panose="020B0503020204020204" charset="-122"/>
                <a:ea typeface="微软雅黑" panose="020B0503020204020204" charset="-122"/>
              </a:rPr>
              <a:t>点击此处添加内容</a:t>
            </a:r>
            <a:endParaRPr lang="en-US" altLang="zh-CN" sz="1865" dirty="0">
              <a:solidFill>
                <a:srgbClr val="15F2FA"/>
              </a:solidFill>
              <a:latin typeface="微软雅黑" panose="020B0503020204020204" charset="-122"/>
              <a:ea typeface="微软雅黑" panose="020B0503020204020204" charset="-122"/>
            </a:endParaRPr>
          </a:p>
          <a:p>
            <a:pPr algn="just" defTabSz="1624965" fontAlgn="base">
              <a:lnSpc>
                <a:spcPct val="150000"/>
              </a:lnSpc>
              <a:spcBef>
                <a:spcPct val="0"/>
              </a:spcBef>
              <a:spcAft>
                <a:spcPct val="0"/>
              </a:spcAft>
            </a:pPr>
            <a:r>
              <a:rPr lang="zh-CN" altLang="en-US" sz="1865" dirty="0">
                <a:solidFill>
                  <a:srgbClr val="15F2FA"/>
                </a:solidFill>
                <a:latin typeface="微软雅黑" panose="020B0503020204020204" charset="-122"/>
                <a:ea typeface="微软雅黑" panose="020B0503020204020204" charset="-122"/>
              </a:rPr>
              <a:t>点击此处添加内容</a:t>
            </a:r>
            <a:endParaRPr lang="zh-CN" altLang="zh-CN" sz="1865" dirty="0">
              <a:solidFill>
                <a:srgbClr val="15F2FA"/>
              </a:solidFill>
              <a:latin typeface="微软雅黑" panose="020B0503020204020204" charset="-122"/>
              <a:ea typeface="微软雅黑" panose="020B0503020204020204" charset="-122"/>
            </a:endParaRPr>
          </a:p>
          <a:p>
            <a:pPr algn="just" defTabSz="1624965" fontAlgn="base">
              <a:lnSpc>
                <a:spcPct val="150000"/>
              </a:lnSpc>
              <a:spcBef>
                <a:spcPct val="0"/>
              </a:spcBef>
              <a:spcAft>
                <a:spcPct val="0"/>
              </a:spcAft>
            </a:pPr>
            <a:endParaRPr lang="zh-CN" altLang="zh-CN" sz="1600" b="1" dirty="0">
              <a:solidFill>
                <a:srgbClr val="15F2FA"/>
              </a:solidFill>
              <a:latin typeface="微软雅黑" panose="020B0503020204020204" charset="-122"/>
              <a:ea typeface="微软雅黑" panose="020B0503020204020204" charset="-122"/>
            </a:endParaRPr>
          </a:p>
        </p:txBody>
      </p:sp>
      <p:sp>
        <p:nvSpPr>
          <p:cNvPr id="131" name="任意多边形 130"/>
          <p:cNvSpPr/>
          <p:nvPr/>
        </p:nvSpPr>
        <p:spPr>
          <a:xfrm flipH="1">
            <a:off x="719404" y="4568359"/>
            <a:ext cx="3746681" cy="1108036"/>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cap="flat" cmpd="sng" algn="ctr">
            <a:solidFill>
              <a:srgbClr val="15F2FA"/>
            </a:solidFill>
            <a:prstDash val="dash"/>
            <a:headEnd type="oval" w="med" len="med"/>
          </a:ln>
          <a:effectLst/>
        </p:spPr>
        <p:txBody>
          <a:bodyPr lIns="162552" tIns="81276" rIns="162552" bIns="81276" anchor="ctr"/>
          <a:lstStyle/>
          <a:p>
            <a:pPr algn="ctr" defTabSz="1624965">
              <a:defRPr/>
            </a:pPr>
            <a:endParaRPr lang="zh-CN" altLang="en-US" sz="3200" kern="0">
              <a:solidFill>
                <a:sysClr val="window" lastClr="FFFFFF"/>
              </a:solidFill>
            </a:endParaRPr>
          </a:p>
        </p:txBody>
      </p:sp>
      <p:sp>
        <p:nvSpPr>
          <p:cNvPr id="132" name="矩形 1"/>
          <p:cNvSpPr>
            <a:spLocks noChangeArrowheads="1"/>
          </p:cNvSpPr>
          <p:nvPr/>
        </p:nvSpPr>
        <p:spPr bwMode="auto">
          <a:xfrm>
            <a:off x="1269854" y="3925068"/>
            <a:ext cx="3403980" cy="1518549"/>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2552" tIns="81276" rIns="162552" bIns="81276">
            <a:spAutoFit/>
          </a:bodyPr>
          <a:lstStyle/>
          <a:p>
            <a:pPr algn="just" defTabSz="1624965" fontAlgn="base">
              <a:lnSpc>
                <a:spcPct val="150000"/>
              </a:lnSpc>
              <a:spcBef>
                <a:spcPct val="0"/>
              </a:spcBef>
              <a:spcAft>
                <a:spcPct val="0"/>
              </a:spcAft>
            </a:pPr>
            <a:r>
              <a:rPr lang="zh-CN" altLang="en-US" sz="2135" b="1" dirty="0">
                <a:solidFill>
                  <a:srgbClr val="15F2FA"/>
                </a:solidFill>
                <a:latin typeface="微软雅黑" panose="020B0503020204020204" charset="-122"/>
                <a:ea typeface="微软雅黑" panose="020B0503020204020204" charset="-122"/>
              </a:rPr>
              <a:t>此处添加标题内容</a:t>
            </a:r>
            <a:endParaRPr lang="en-US" altLang="zh-CN" sz="2135" b="1" dirty="0">
              <a:solidFill>
                <a:srgbClr val="15F2FA"/>
              </a:solidFill>
              <a:latin typeface="微软雅黑" panose="020B0503020204020204" charset="-122"/>
              <a:ea typeface="微软雅黑" panose="020B0503020204020204" charset="-122"/>
            </a:endParaRPr>
          </a:p>
          <a:p>
            <a:pPr algn="just" defTabSz="1624965" fontAlgn="base">
              <a:lnSpc>
                <a:spcPct val="150000"/>
              </a:lnSpc>
              <a:spcBef>
                <a:spcPct val="0"/>
              </a:spcBef>
              <a:spcAft>
                <a:spcPct val="0"/>
              </a:spcAft>
            </a:pPr>
            <a:r>
              <a:rPr lang="zh-CN" altLang="en-US" sz="1865" dirty="0">
                <a:solidFill>
                  <a:srgbClr val="15F2FA"/>
                </a:solidFill>
                <a:latin typeface="微软雅黑" panose="020B0503020204020204" charset="-122"/>
                <a:ea typeface="微软雅黑" panose="020B0503020204020204" charset="-122"/>
              </a:rPr>
              <a:t>点击此处添加内容</a:t>
            </a:r>
            <a:endParaRPr lang="en-US" altLang="zh-CN" sz="1865" dirty="0">
              <a:solidFill>
                <a:srgbClr val="15F2FA"/>
              </a:solidFill>
              <a:latin typeface="微软雅黑" panose="020B0503020204020204" charset="-122"/>
              <a:ea typeface="微软雅黑" panose="020B0503020204020204" charset="-122"/>
            </a:endParaRPr>
          </a:p>
          <a:p>
            <a:pPr algn="just" defTabSz="1624965" fontAlgn="base">
              <a:lnSpc>
                <a:spcPct val="150000"/>
              </a:lnSpc>
              <a:spcBef>
                <a:spcPct val="0"/>
              </a:spcBef>
              <a:spcAft>
                <a:spcPct val="0"/>
              </a:spcAft>
            </a:pPr>
            <a:r>
              <a:rPr lang="zh-CN" altLang="en-US" sz="1865" dirty="0">
                <a:solidFill>
                  <a:srgbClr val="15F2FA"/>
                </a:solidFill>
                <a:latin typeface="微软雅黑" panose="020B0503020204020204" charset="-122"/>
                <a:ea typeface="微软雅黑" panose="020B0503020204020204" charset="-122"/>
              </a:rPr>
              <a:t>点击此处添加内容</a:t>
            </a:r>
            <a:endParaRPr lang="zh-CN" altLang="zh-CN" sz="1865" dirty="0">
              <a:solidFill>
                <a:srgbClr val="15F2FA"/>
              </a:solidFill>
              <a:latin typeface="微软雅黑" panose="020B0503020204020204" charset="-122"/>
              <a:ea typeface="微软雅黑" panose="020B0503020204020204" charset="-122"/>
            </a:endParaRPr>
          </a:p>
        </p:txBody>
      </p:sp>
      <p:sp>
        <p:nvSpPr>
          <p:cNvPr id="133" name="矩形 1"/>
          <p:cNvSpPr>
            <a:spLocks noChangeArrowheads="1"/>
          </p:cNvSpPr>
          <p:nvPr/>
        </p:nvSpPr>
        <p:spPr bwMode="auto">
          <a:xfrm>
            <a:off x="8834045" y="4197085"/>
            <a:ext cx="2534015" cy="2010927"/>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2552" tIns="81276" rIns="162552" bIns="81276">
            <a:spAutoFit/>
          </a:bodyPr>
          <a:lstStyle/>
          <a:p>
            <a:pPr algn="just" defTabSz="1624965">
              <a:lnSpc>
                <a:spcPct val="150000"/>
              </a:lnSpc>
            </a:pPr>
            <a:r>
              <a:rPr lang="zh-CN" altLang="en-US" sz="2135" b="1" kern="0" dirty="0">
                <a:solidFill>
                  <a:srgbClr val="15F2FA"/>
                </a:solidFill>
                <a:latin typeface="微软雅黑" panose="020B0503020204020204" charset="-122"/>
                <a:ea typeface="微软雅黑" panose="020B0503020204020204" charset="-122"/>
              </a:rPr>
              <a:t>此处添加标题内容</a:t>
            </a:r>
            <a:endParaRPr lang="en-US" altLang="zh-CN" sz="2135" b="1" kern="0" dirty="0">
              <a:solidFill>
                <a:srgbClr val="15F2FA"/>
              </a:solidFill>
              <a:latin typeface="微软雅黑" panose="020B0503020204020204" charset="-122"/>
              <a:ea typeface="微软雅黑" panose="020B0503020204020204" charset="-122"/>
            </a:endParaRPr>
          </a:p>
          <a:p>
            <a:pPr algn="just" defTabSz="1624965">
              <a:lnSpc>
                <a:spcPct val="150000"/>
              </a:lnSpc>
            </a:pPr>
            <a:r>
              <a:rPr lang="zh-CN" altLang="en-US" sz="1865" kern="0" dirty="0">
                <a:solidFill>
                  <a:srgbClr val="15F2FA"/>
                </a:solidFill>
                <a:latin typeface="微软雅黑" panose="020B0503020204020204" charset="-122"/>
                <a:ea typeface="微软雅黑" panose="020B0503020204020204" charset="-122"/>
              </a:rPr>
              <a:t>点击此处添加内容</a:t>
            </a:r>
            <a:endParaRPr lang="en-US" altLang="zh-CN" sz="1865" kern="0" dirty="0">
              <a:solidFill>
                <a:srgbClr val="15F2FA"/>
              </a:solidFill>
              <a:latin typeface="微软雅黑" panose="020B0503020204020204" charset="-122"/>
              <a:ea typeface="微软雅黑" panose="020B0503020204020204" charset="-122"/>
            </a:endParaRPr>
          </a:p>
          <a:p>
            <a:pPr algn="just" defTabSz="1624965">
              <a:lnSpc>
                <a:spcPct val="150000"/>
              </a:lnSpc>
            </a:pPr>
            <a:r>
              <a:rPr lang="zh-CN" altLang="en-US" sz="1865" kern="0" dirty="0">
                <a:solidFill>
                  <a:srgbClr val="15F2FA"/>
                </a:solidFill>
                <a:latin typeface="微软雅黑" panose="020B0503020204020204" charset="-122"/>
                <a:ea typeface="微软雅黑" panose="020B0503020204020204" charset="-122"/>
              </a:rPr>
              <a:t>点击此处添加内容</a:t>
            </a:r>
            <a:endParaRPr lang="zh-CN" altLang="zh-CN" sz="1865" kern="0" dirty="0">
              <a:solidFill>
                <a:srgbClr val="15F2FA"/>
              </a:solidFill>
              <a:latin typeface="微软雅黑" panose="020B0503020204020204" charset="-122"/>
              <a:ea typeface="微软雅黑" panose="020B0503020204020204" charset="-122"/>
            </a:endParaRPr>
          </a:p>
          <a:p>
            <a:pPr algn="just" defTabSz="1624965">
              <a:lnSpc>
                <a:spcPct val="150000"/>
              </a:lnSpc>
            </a:pPr>
            <a:endParaRPr lang="zh-CN" altLang="zh-CN" sz="2135" kern="0" dirty="0">
              <a:solidFill>
                <a:srgbClr val="15F2FA"/>
              </a:solidFill>
            </a:endParaRPr>
          </a:p>
        </p:txBody>
      </p:sp>
      <p:sp>
        <p:nvSpPr>
          <p:cNvPr id="134" name="Freeform 11"/>
          <p:cNvSpPr/>
          <p:nvPr/>
        </p:nvSpPr>
        <p:spPr bwMode="auto">
          <a:xfrm>
            <a:off x="8355124" y="1857461"/>
            <a:ext cx="478921" cy="419411"/>
          </a:xfrm>
          <a:custGeom>
            <a:avLst/>
            <a:gdLst>
              <a:gd name="T0" fmla="*/ 150135761 w 478"/>
              <a:gd name="T1" fmla="*/ 22539537 h 420"/>
              <a:gd name="T2" fmla="*/ 148879634 w 478"/>
              <a:gd name="T3" fmla="*/ 13774223 h 420"/>
              <a:gd name="T4" fmla="*/ 143854005 w 478"/>
              <a:gd name="T5" fmla="*/ 6260858 h 420"/>
              <a:gd name="T6" fmla="*/ 136315561 w 478"/>
              <a:gd name="T7" fmla="*/ 1251948 h 420"/>
              <a:gd name="T8" fmla="*/ 127520991 w 478"/>
              <a:gd name="T9" fmla="*/ 0 h 420"/>
              <a:gd name="T10" fmla="*/ 123123986 w 478"/>
              <a:gd name="T11" fmla="*/ 0 h 420"/>
              <a:gd name="T12" fmla="*/ 114957479 w 478"/>
              <a:gd name="T13" fmla="*/ 3756403 h 420"/>
              <a:gd name="T14" fmla="*/ 109303787 w 478"/>
              <a:gd name="T15" fmla="*/ 9391287 h 420"/>
              <a:gd name="T16" fmla="*/ 105534845 w 478"/>
              <a:gd name="T17" fmla="*/ 17530626 h 420"/>
              <a:gd name="T18" fmla="*/ 105534845 w 478"/>
              <a:gd name="T19" fmla="*/ 22539537 h 420"/>
              <a:gd name="T20" fmla="*/ 107419035 w 478"/>
              <a:gd name="T21" fmla="*/ 31304850 h 420"/>
              <a:gd name="T22" fmla="*/ 112444665 w 478"/>
              <a:gd name="T23" fmla="*/ 38818215 h 420"/>
              <a:gd name="T24" fmla="*/ 65330934 w 478"/>
              <a:gd name="T25" fmla="*/ 52591879 h 420"/>
              <a:gd name="T26" fmla="*/ 30152653 w 478"/>
              <a:gd name="T27" fmla="*/ 70749039 h 420"/>
              <a:gd name="T28" fmla="*/ 26383711 w 478"/>
              <a:gd name="T29" fmla="*/ 69496532 h 420"/>
              <a:gd name="T30" fmla="*/ 22614770 w 478"/>
              <a:gd name="T31" fmla="*/ 69496532 h 420"/>
              <a:gd name="T32" fmla="*/ 13820200 w 478"/>
              <a:gd name="T33" fmla="*/ 70749039 h 420"/>
              <a:gd name="T34" fmla="*/ 6909819 w 478"/>
              <a:gd name="T35" fmla="*/ 75757949 h 420"/>
              <a:gd name="T36" fmla="*/ 1884751 w 478"/>
              <a:gd name="T37" fmla="*/ 82644781 h 420"/>
              <a:gd name="T38" fmla="*/ 0 w 478"/>
              <a:gd name="T39" fmla="*/ 91410095 h 420"/>
              <a:gd name="T40" fmla="*/ 628063 w 478"/>
              <a:gd name="T41" fmla="*/ 96419005 h 420"/>
              <a:gd name="T42" fmla="*/ 4397005 w 478"/>
              <a:gd name="T43" fmla="*/ 104558344 h 420"/>
              <a:gd name="T44" fmla="*/ 10050697 w 478"/>
              <a:gd name="T45" fmla="*/ 110193228 h 420"/>
              <a:gd name="T46" fmla="*/ 18217204 w 478"/>
              <a:gd name="T47" fmla="*/ 113949631 h 420"/>
              <a:gd name="T48" fmla="*/ 22614770 w 478"/>
              <a:gd name="T49" fmla="*/ 113949631 h 420"/>
              <a:gd name="T50" fmla="*/ 31409341 w 478"/>
              <a:gd name="T51" fmla="*/ 112697124 h 420"/>
              <a:gd name="T52" fmla="*/ 38947223 w 478"/>
              <a:gd name="T53" fmla="*/ 107688773 h 420"/>
              <a:gd name="T54" fmla="*/ 43344789 w 478"/>
              <a:gd name="T55" fmla="*/ 100175408 h 420"/>
              <a:gd name="T56" fmla="*/ 45228979 w 478"/>
              <a:gd name="T57" fmla="*/ 91410095 h 420"/>
              <a:gd name="T58" fmla="*/ 45228979 w 478"/>
              <a:gd name="T59" fmla="*/ 87027158 h 420"/>
              <a:gd name="T60" fmla="*/ 76638319 w 478"/>
              <a:gd name="T61" fmla="*/ 131480258 h 420"/>
              <a:gd name="T62" fmla="*/ 133802747 w 478"/>
              <a:gd name="T63" fmla="*/ 43826566 h 420"/>
              <a:gd name="T64" fmla="*/ 136944186 w 478"/>
              <a:gd name="T65" fmla="*/ 42574618 h 420"/>
              <a:gd name="T66" fmla="*/ 143225942 w 478"/>
              <a:gd name="T67" fmla="*/ 38818215 h 420"/>
              <a:gd name="T68" fmla="*/ 147622946 w 478"/>
              <a:gd name="T69" fmla="*/ 33183331 h 420"/>
              <a:gd name="T70" fmla="*/ 150135761 w 478"/>
              <a:gd name="T71" fmla="*/ 26295940 h 420"/>
              <a:gd name="T72" fmla="*/ 150135761 w 478"/>
              <a:gd name="T73" fmla="*/ 22539537 h 4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8" h="420">
                <a:moveTo>
                  <a:pt x="478" y="72"/>
                </a:moveTo>
                <a:lnTo>
                  <a:pt x="478" y="72"/>
                </a:lnTo>
                <a:lnTo>
                  <a:pt x="478" y="56"/>
                </a:lnTo>
                <a:lnTo>
                  <a:pt x="474" y="44"/>
                </a:lnTo>
                <a:lnTo>
                  <a:pt x="466" y="30"/>
                </a:lnTo>
                <a:lnTo>
                  <a:pt x="458" y="20"/>
                </a:lnTo>
                <a:lnTo>
                  <a:pt x="448" y="12"/>
                </a:lnTo>
                <a:lnTo>
                  <a:pt x="434" y="4"/>
                </a:lnTo>
                <a:lnTo>
                  <a:pt x="422" y="0"/>
                </a:lnTo>
                <a:lnTo>
                  <a:pt x="406" y="0"/>
                </a:lnTo>
                <a:lnTo>
                  <a:pt x="392" y="0"/>
                </a:lnTo>
                <a:lnTo>
                  <a:pt x="378" y="4"/>
                </a:lnTo>
                <a:lnTo>
                  <a:pt x="366" y="12"/>
                </a:lnTo>
                <a:lnTo>
                  <a:pt x="356" y="20"/>
                </a:lnTo>
                <a:lnTo>
                  <a:pt x="348" y="30"/>
                </a:lnTo>
                <a:lnTo>
                  <a:pt x="340" y="44"/>
                </a:lnTo>
                <a:lnTo>
                  <a:pt x="336" y="56"/>
                </a:lnTo>
                <a:lnTo>
                  <a:pt x="336" y="72"/>
                </a:lnTo>
                <a:lnTo>
                  <a:pt x="336" y="86"/>
                </a:lnTo>
                <a:lnTo>
                  <a:pt x="342" y="100"/>
                </a:lnTo>
                <a:lnTo>
                  <a:pt x="348" y="112"/>
                </a:lnTo>
                <a:lnTo>
                  <a:pt x="358" y="124"/>
                </a:lnTo>
                <a:lnTo>
                  <a:pt x="276" y="318"/>
                </a:lnTo>
                <a:lnTo>
                  <a:pt x="208" y="168"/>
                </a:lnTo>
                <a:lnTo>
                  <a:pt x="148" y="160"/>
                </a:lnTo>
                <a:lnTo>
                  <a:pt x="96" y="226"/>
                </a:lnTo>
                <a:lnTo>
                  <a:pt x="84" y="222"/>
                </a:lnTo>
                <a:lnTo>
                  <a:pt x="72" y="222"/>
                </a:lnTo>
                <a:lnTo>
                  <a:pt x="58" y="222"/>
                </a:lnTo>
                <a:lnTo>
                  <a:pt x="44" y="226"/>
                </a:lnTo>
                <a:lnTo>
                  <a:pt x="32" y="234"/>
                </a:lnTo>
                <a:lnTo>
                  <a:pt x="22" y="242"/>
                </a:lnTo>
                <a:lnTo>
                  <a:pt x="14" y="252"/>
                </a:lnTo>
                <a:lnTo>
                  <a:pt x="6" y="264"/>
                </a:lnTo>
                <a:lnTo>
                  <a:pt x="2" y="278"/>
                </a:lnTo>
                <a:lnTo>
                  <a:pt x="0" y="292"/>
                </a:lnTo>
                <a:lnTo>
                  <a:pt x="2" y="308"/>
                </a:lnTo>
                <a:lnTo>
                  <a:pt x="6" y="320"/>
                </a:lnTo>
                <a:lnTo>
                  <a:pt x="14" y="334"/>
                </a:lnTo>
                <a:lnTo>
                  <a:pt x="22" y="344"/>
                </a:lnTo>
                <a:lnTo>
                  <a:pt x="32" y="352"/>
                </a:lnTo>
                <a:lnTo>
                  <a:pt x="44" y="360"/>
                </a:lnTo>
                <a:lnTo>
                  <a:pt x="58" y="364"/>
                </a:lnTo>
                <a:lnTo>
                  <a:pt x="72" y="364"/>
                </a:lnTo>
                <a:lnTo>
                  <a:pt x="88" y="364"/>
                </a:lnTo>
                <a:lnTo>
                  <a:pt x="100" y="360"/>
                </a:lnTo>
                <a:lnTo>
                  <a:pt x="112" y="352"/>
                </a:lnTo>
                <a:lnTo>
                  <a:pt x="124" y="344"/>
                </a:lnTo>
                <a:lnTo>
                  <a:pt x="132" y="334"/>
                </a:lnTo>
                <a:lnTo>
                  <a:pt x="138" y="320"/>
                </a:lnTo>
                <a:lnTo>
                  <a:pt x="144" y="308"/>
                </a:lnTo>
                <a:lnTo>
                  <a:pt x="144" y="292"/>
                </a:lnTo>
                <a:lnTo>
                  <a:pt x="144" y="278"/>
                </a:lnTo>
                <a:lnTo>
                  <a:pt x="168" y="248"/>
                </a:lnTo>
                <a:lnTo>
                  <a:pt x="244" y="420"/>
                </a:lnTo>
                <a:lnTo>
                  <a:pt x="308" y="418"/>
                </a:lnTo>
                <a:lnTo>
                  <a:pt x="426" y="140"/>
                </a:lnTo>
                <a:lnTo>
                  <a:pt x="436" y="136"/>
                </a:lnTo>
                <a:lnTo>
                  <a:pt x="448" y="130"/>
                </a:lnTo>
                <a:lnTo>
                  <a:pt x="456" y="124"/>
                </a:lnTo>
                <a:lnTo>
                  <a:pt x="464" y="114"/>
                </a:lnTo>
                <a:lnTo>
                  <a:pt x="470" y="106"/>
                </a:lnTo>
                <a:lnTo>
                  <a:pt x="474" y="94"/>
                </a:lnTo>
                <a:lnTo>
                  <a:pt x="478" y="84"/>
                </a:lnTo>
                <a:lnTo>
                  <a:pt x="478" y="72"/>
                </a:lnTo>
                <a:close/>
              </a:path>
            </a:pathLst>
          </a:custGeom>
          <a:solidFill>
            <a:srgbClr val="15F2FA"/>
          </a:solidFill>
          <a:ln>
            <a:noFill/>
          </a:ln>
        </p:spPr>
        <p:txBody>
          <a:bodyPr lIns="162552" tIns="81276" rIns="162552" bIns="81276"/>
          <a:lstStyle/>
          <a:p>
            <a:pPr defTabSz="1624965"/>
            <a:endParaRPr lang="zh-CN" altLang="en-US" sz="3200" kern="0">
              <a:solidFill>
                <a:schemeClr val="bg1"/>
              </a:solidFill>
            </a:endParaRPr>
          </a:p>
        </p:txBody>
      </p:sp>
      <p:grpSp>
        <p:nvGrpSpPr>
          <p:cNvPr id="135" name="组合 122"/>
          <p:cNvGrpSpPr/>
          <p:nvPr/>
        </p:nvGrpSpPr>
        <p:grpSpPr bwMode="auto">
          <a:xfrm>
            <a:off x="882403" y="2049181"/>
            <a:ext cx="342895" cy="345729"/>
            <a:chOff x="3889445" y="2973091"/>
            <a:chExt cx="319708" cy="324921"/>
          </a:xfrm>
          <a:solidFill>
            <a:schemeClr val="bg1"/>
          </a:solidFill>
        </p:grpSpPr>
        <p:sp>
          <p:nvSpPr>
            <p:cNvPr id="136" name="Rectangle 12"/>
            <p:cNvSpPr>
              <a:spLocks noChangeArrowheads="1"/>
            </p:cNvSpPr>
            <p:nvPr/>
          </p:nvSpPr>
          <p:spPr bwMode="auto">
            <a:xfrm>
              <a:off x="3889445" y="3006104"/>
              <a:ext cx="128578" cy="126841"/>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1624965"/>
              <a:endParaRPr lang="zh-CN" altLang="en-US" sz="3200" kern="0">
                <a:solidFill>
                  <a:schemeClr val="bg1"/>
                </a:solidFill>
              </a:endParaRPr>
            </a:p>
          </p:txBody>
        </p:sp>
        <p:sp>
          <p:nvSpPr>
            <p:cNvPr id="137" name="Rectangle 13"/>
            <p:cNvSpPr>
              <a:spLocks noChangeArrowheads="1"/>
            </p:cNvSpPr>
            <p:nvPr/>
          </p:nvSpPr>
          <p:spPr bwMode="auto">
            <a:xfrm>
              <a:off x="4049299" y="2973091"/>
              <a:ext cx="159854" cy="159854"/>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1624965"/>
              <a:endParaRPr lang="zh-CN" altLang="en-US" sz="3200" kern="0">
                <a:solidFill>
                  <a:schemeClr val="bg1"/>
                </a:solidFill>
              </a:endParaRPr>
            </a:p>
          </p:txBody>
        </p:sp>
        <p:sp>
          <p:nvSpPr>
            <p:cNvPr id="138" name="Rectangle 14"/>
            <p:cNvSpPr>
              <a:spLocks noChangeArrowheads="1"/>
            </p:cNvSpPr>
            <p:nvPr/>
          </p:nvSpPr>
          <p:spPr bwMode="auto">
            <a:xfrm>
              <a:off x="3889445" y="3171171"/>
              <a:ext cx="128578" cy="126841"/>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1624965"/>
              <a:endParaRPr lang="zh-CN" altLang="en-US" sz="3200" kern="0">
                <a:solidFill>
                  <a:schemeClr val="bg1"/>
                </a:solidFill>
              </a:endParaRPr>
            </a:p>
          </p:txBody>
        </p:sp>
        <p:sp>
          <p:nvSpPr>
            <p:cNvPr id="139" name="Rectangle 15"/>
            <p:cNvSpPr>
              <a:spLocks noChangeArrowheads="1"/>
            </p:cNvSpPr>
            <p:nvPr/>
          </p:nvSpPr>
          <p:spPr bwMode="auto">
            <a:xfrm>
              <a:off x="4049299" y="3171171"/>
              <a:ext cx="126841" cy="126841"/>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1624965"/>
              <a:endParaRPr lang="zh-CN" altLang="en-US" sz="3200" kern="0">
                <a:solidFill>
                  <a:schemeClr val="bg1"/>
                </a:solidFill>
              </a:endParaRPr>
            </a:p>
          </p:txBody>
        </p:sp>
      </p:grpSp>
      <p:grpSp>
        <p:nvGrpSpPr>
          <p:cNvPr id="140" name="组合 13321"/>
          <p:cNvGrpSpPr/>
          <p:nvPr/>
        </p:nvGrpSpPr>
        <p:grpSpPr bwMode="auto">
          <a:xfrm>
            <a:off x="8406132" y="4383187"/>
            <a:ext cx="376905" cy="374071"/>
            <a:chOff x="1057275" y="3008313"/>
            <a:chExt cx="368300" cy="368300"/>
          </a:xfrm>
          <a:solidFill>
            <a:schemeClr val="bg1"/>
          </a:solidFill>
        </p:grpSpPr>
        <p:sp>
          <p:nvSpPr>
            <p:cNvPr id="141" name="Freeform 11"/>
            <p:cNvSpPr/>
            <p:nvPr/>
          </p:nvSpPr>
          <p:spPr bwMode="auto">
            <a:xfrm>
              <a:off x="1057275" y="3033713"/>
              <a:ext cx="342900" cy="342900"/>
            </a:xfrm>
            <a:custGeom>
              <a:avLst/>
              <a:gdLst>
                <a:gd name="T0" fmla="*/ 252018625 w 216"/>
                <a:gd name="T1" fmla="*/ 0 h 216"/>
                <a:gd name="T2" fmla="*/ 252018625 w 216"/>
                <a:gd name="T3" fmla="*/ 0 h 216"/>
                <a:gd name="T4" fmla="*/ 201812500 w 216"/>
                <a:gd name="T5" fmla="*/ 5040313 h 216"/>
                <a:gd name="T6" fmla="*/ 156249688 w 216"/>
                <a:gd name="T7" fmla="*/ 25201863 h 216"/>
                <a:gd name="T8" fmla="*/ 115927188 w 216"/>
                <a:gd name="T9" fmla="*/ 45362813 h 216"/>
                <a:gd name="T10" fmla="*/ 75604688 w 216"/>
                <a:gd name="T11" fmla="*/ 80645000 h 216"/>
                <a:gd name="T12" fmla="*/ 75604688 w 216"/>
                <a:gd name="T13" fmla="*/ 80645000 h 216"/>
                <a:gd name="T14" fmla="*/ 40322500 w 216"/>
                <a:gd name="T15" fmla="*/ 120967500 h 216"/>
                <a:gd name="T16" fmla="*/ 15120938 w 216"/>
                <a:gd name="T17" fmla="*/ 171370625 h 216"/>
                <a:gd name="T18" fmla="*/ 0 w 216"/>
                <a:gd name="T19" fmla="*/ 221773750 h 216"/>
                <a:gd name="T20" fmla="*/ 0 w 216"/>
                <a:gd name="T21" fmla="*/ 272176875 h 216"/>
                <a:gd name="T22" fmla="*/ 0 w 216"/>
                <a:gd name="T23" fmla="*/ 322580000 h 216"/>
                <a:gd name="T24" fmla="*/ 15120938 w 216"/>
                <a:gd name="T25" fmla="*/ 372983125 h 216"/>
                <a:gd name="T26" fmla="*/ 40322500 w 216"/>
                <a:gd name="T27" fmla="*/ 423386250 h 216"/>
                <a:gd name="T28" fmla="*/ 75604688 w 216"/>
                <a:gd name="T29" fmla="*/ 463708750 h 216"/>
                <a:gd name="T30" fmla="*/ 75604688 w 216"/>
                <a:gd name="T31" fmla="*/ 463708750 h 216"/>
                <a:gd name="T32" fmla="*/ 120967500 w 216"/>
                <a:gd name="T33" fmla="*/ 498990938 h 216"/>
                <a:gd name="T34" fmla="*/ 166330313 w 216"/>
                <a:gd name="T35" fmla="*/ 524192500 h 216"/>
                <a:gd name="T36" fmla="*/ 216733438 w 216"/>
                <a:gd name="T37" fmla="*/ 539313438 h 216"/>
                <a:gd name="T38" fmla="*/ 272176875 w 216"/>
                <a:gd name="T39" fmla="*/ 544353750 h 216"/>
                <a:gd name="T40" fmla="*/ 322580000 w 216"/>
                <a:gd name="T41" fmla="*/ 539313438 h 216"/>
                <a:gd name="T42" fmla="*/ 372983125 w 216"/>
                <a:gd name="T43" fmla="*/ 524192500 h 216"/>
                <a:gd name="T44" fmla="*/ 423386250 w 216"/>
                <a:gd name="T45" fmla="*/ 498990938 h 216"/>
                <a:gd name="T46" fmla="*/ 463708750 w 216"/>
                <a:gd name="T47" fmla="*/ 463708750 h 216"/>
                <a:gd name="T48" fmla="*/ 463708750 w 216"/>
                <a:gd name="T49" fmla="*/ 463708750 h 216"/>
                <a:gd name="T50" fmla="*/ 498990938 w 216"/>
                <a:gd name="T51" fmla="*/ 428426563 h 216"/>
                <a:gd name="T52" fmla="*/ 519152188 w 216"/>
                <a:gd name="T53" fmla="*/ 383063750 h 216"/>
                <a:gd name="T54" fmla="*/ 534273125 w 216"/>
                <a:gd name="T55" fmla="*/ 337700938 h 216"/>
                <a:gd name="T56" fmla="*/ 544353750 w 216"/>
                <a:gd name="T57" fmla="*/ 292338125 h 216"/>
                <a:gd name="T58" fmla="*/ 252018625 w 216"/>
                <a:gd name="T59" fmla="*/ 292338125 h 216"/>
                <a:gd name="T60" fmla="*/ 252018625 w 216"/>
                <a:gd name="T61" fmla="*/ 0 h 2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 h="216">
                  <a:moveTo>
                    <a:pt x="100" y="0"/>
                  </a:moveTo>
                  <a:lnTo>
                    <a:pt x="100" y="0"/>
                  </a:lnTo>
                  <a:lnTo>
                    <a:pt x="80" y="2"/>
                  </a:lnTo>
                  <a:lnTo>
                    <a:pt x="62" y="10"/>
                  </a:lnTo>
                  <a:lnTo>
                    <a:pt x="46" y="18"/>
                  </a:lnTo>
                  <a:lnTo>
                    <a:pt x="30" y="32"/>
                  </a:lnTo>
                  <a:lnTo>
                    <a:pt x="16" y="48"/>
                  </a:lnTo>
                  <a:lnTo>
                    <a:pt x="6" y="68"/>
                  </a:lnTo>
                  <a:lnTo>
                    <a:pt x="0" y="88"/>
                  </a:lnTo>
                  <a:lnTo>
                    <a:pt x="0" y="108"/>
                  </a:lnTo>
                  <a:lnTo>
                    <a:pt x="0" y="128"/>
                  </a:lnTo>
                  <a:lnTo>
                    <a:pt x="6" y="148"/>
                  </a:lnTo>
                  <a:lnTo>
                    <a:pt x="16" y="168"/>
                  </a:lnTo>
                  <a:lnTo>
                    <a:pt x="30" y="184"/>
                  </a:lnTo>
                  <a:lnTo>
                    <a:pt x="48" y="198"/>
                  </a:lnTo>
                  <a:lnTo>
                    <a:pt x="66" y="208"/>
                  </a:lnTo>
                  <a:lnTo>
                    <a:pt x="86" y="214"/>
                  </a:lnTo>
                  <a:lnTo>
                    <a:pt x="108" y="216"/>
                  </a:lnTo>
                  <a:lnTo>
                    <a:pt x="128" y="214"/>
                  </a:lnTo>
                  <a:lnTo>
                    <a:pt x="148" y="208"/>
                  </a:lnTo>
                  <a:lnTo>
                    <a:pt x="168" y="198"/>
                  </a:lnTo>
                  <a:lnTo>
                    <a:pt x="184" y="184"/>
                  </a:lnTo>
                  <a:lnTo>
                    <a:pt x="198" y="170"/>
                  </a:lnTo>
                  <a:lnTo>
                    <a:pt x="206" y="152"/>
                  </a:lnTo>
                  <a:lnTo>
                    <a:pt x="212" y="134"/>
                  </a:lnTo>
                  <a:lnTo>
                    <a:pt x="216" y="116"/>
                  </a:lnTo>
                  <a:lnTo>
                    <a:pt x="100" y="116"/>
                  </a:lnTo>
                  <a:lnTo>
                    <a:pt x="10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624965"/>
              <a:endParaRPr lang="zh-CN" altLang="en-US" sz="3200" kern="0">
                <a:solidFill>
                  <a:schemeClr val="bg1"/>
                </a:solidFill>
              </a:endParaRPr>
            </a:p>
          </p:txBody>
        </p:sp>
        <p:sp>
          <p:nvSpPr>
            <p:cNvPr id="142" name="Freeform 12"/>
            <p:cNvSpPr/>
            <p:nvPr/>
          </p:nvSpPr>
          <p:spPr bwMode="auto">
            <a:xfrm>
              <a:off x="1238250" y="3008313"/>
              <a:ext cx="187325" cy="184150"/>
            </a:xfrm>
            <a:custGeom>
              <a:avLst/>
              <a:gdLst>
                <a:gd name="T0" fmla="*/ 216733438 w 118"/>
                <a:gd name="T1" fmla="*/ 80645000 h 116"/>
                <a:gd name="T2" fmla="*/ 216733438 w 118"/>
                <a:gd name="T3" fmla="*/ 80645000 h 116"/>
                <a:gd name="T4" fmla="*/ 196572188 w 118"/>
                <a:gd name="T5" fmla="*/ 60483750 h 116"/>
                <a:gd name="T6" fmla="*/ 171370625 w 118"/>
                <a:gd name="T7" fmla="*/ 40322500 h 116"/>
                <a:gd name="T8" fmla="*/ 141128750 w 118"/>
                <a:gd name="T9" fmla="*/ 25201863 h 116"/>
                <a:gd name="T10" fmla="*/ 115927188 w 118"/>
                <a:gd name="T11" fmla="*/ 15120938 h 116"/>
                <a:gd name="T12" fmla="*/ 90725625 w 118"/>
                <a:gd name="T13" fmla="*/ 5040313 h 116"/>
                <a:gd name="T14" fmla="*/ 60483750 w 118"/>
                <a:gd name="T15" fmla="*/ 0 h 116"/>
                <a:gd name="T16" fmla="*/ 30241875 w 118"/>
                <a:gd name="T17" fmla="*/ 0 h 116"/>
                <a:gd name="T18" fmla="*/ 0 w 118"/>
                <a:gd name="T19" fmla="*/ 0 h 116"/>
                <a:gd name="T20" fmla="*/ 0 w 118"/>
                <a:gd name="T21" fmla="*/ 292338125 h 116"/>
                <a:gd name="T22" fmla="*/ 297378438 w 118"/>
                <a:gd name="T23" fmla="*/ 292338125 h 116"/>
                <a:gd name="T24" fmla="*/ 297378438 w 118"/>
                <a:gd name="T25" fmla="*/ 292338125 h 116"/>
                <a:gd name="T26" fmla="*/ 297378438 w 118"/>
                <a:gd name="T27" fmla="*/ 267136563 h 116"/>
                <a:gd name="T28" fmla="*/ 297378438 w 118"/>
                <a:gd name="T29" fmla="*/ 236894688 h 116"/>
                <a:gd name="T30" fmla="*/ 287297813 w 118"/>
                <a:gd name="T31" fmla="*/ 206652813 h 116"/>
                <a:gd name="T32" fmla="*/ 282257500 w 118"/>
                <a:gd name="T33" fmla="*/ 181451250 h 116"/>
                <a:gd name="T34" fmla="*/ 272176875 w 118"/>
                <a:gd name="T35" fmla="*/ 151209375 h 116"/>
                <a:gd name="T36" fmla="*/ 257055938 w 118"/>
                <a:gd name="T37" fmla="*/ 126007813 h 116"/>
                <a:gd name="T38" fmla="*/ 236894688 w 118"/>
                <a:gd name="T39" fmla="*/ 100806250 h 116"/>
                <a:gd name="T40" fmla="*/ 216733438 w 118"/>
                <a:gd name="T41" fmla="*/ 80645000 h 116"/>
                <a:gd name="T42" fmla="*/ 216733438 w 118"/>
                <a:gd name="T43" fmla="*/ 80645000 h 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8" h="116">
                  <a:moveTo>
                    <a:pt x="86" y="32"/>
                  </a:moveTo>
                  <a:lnTo>
                    <a:pt x="86" y="32"/>
                  </a:lnTo>
                  <a:lnTo>
                    <a:pt x="78" y="24"/>
                  </a:lnTo>
                  <a:lnTo>
                    <a:pt x="68" y="16"/>
                  </a:lnTo>
                  <a:lnTo>
                    <a:pt x="56" y="10"/>
                  </a:lnTo>
                  <a:lnTo>
                    <a:pt x="46" y="6"/>
                  </a:lnTo>
                  <a:lnTo>
                    <a:pt x="36" y="2"/>
                  </a:lnTo>
                  <a:lnTo>
                    <a:pt x="24" y="0"/>
                  </a:lnTo>
                  <a:lnTo>
                    <a:pt x="12" y="0"/>
                  </a:lnTo>
                  <a:lnTo>
                    <a:pt x="0" y="0"/>
                  </a:lnTo>
                  <a:lnTo>
                    <a:pt x="0" y="116"/>
                  </a:lnTo>
                  <a:lnTo>
                    <a:pt x="118" y="116"/>
                  </a:lnTo>
                  <a:lnTo>
                    <a:pt x="118" y="106"/>
                  </a:lnTo>
                  <a:lnTo>
                    <a:pt x="118" y="94"/>
                  </a:lnTo>
                  <a:lnTo>
                    <a:pt x="114" y="82"/>
                  </a:lnTo>
                  <a:lnTo>
                    <a:pt x="112" y="72"/>
                  </a:lnTo>
                  <a:lnTo>
                    <a:pt x="108" y="60"/>
                  </a:lnTo>
                  <a:lnTo>
                    <a:pt x="102" y="50"/>
                  </a:lnTo>
                  <a:lnTo>
                    <a:pt x="94" y="40"/>
                  </a:lnTo>
                  <a:lnTo>
                    <a:pt x="86"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624965"/>
              <a:endParaRPr lang="zh-CN" altLang="en-US" sz="3200" kern="0">
                <a:solidFill>
                  <a:schemeClr val="bg1"/>
                </a:solidFill>
              </a:endParaRPr>
            </a:p>
          </p:txBody>
        </p:sp>
      </p:grpSp>
      <p:grpSp>
        <p:nvGrpSpPr>
          <p:cNvPr id="143" name="组合 13322"/>
          <p:cNvGrpSpPr/>
          <p:nvPr/>
        </p:nvGrpSpPr>
        <p:grpSpPr bwMode="auto">
          <a:xfrm>
            <a:off x="887600" y="4036068"/>
            <a:ext cx="374067" cy="399573"/>
            <a:chOff x="1946500" y="2659080"/>
            <a:chExt cx="249236" cy="264850"/>
          </a:xfrm>
          <a:solidFill>
            <a:schemeClr val="bg1"/>
          </a:solidFill>
        </p:grpSpPr>
        <p:sp>
          <p:nvSpPr>
            <p:cNvPr id="144" name="Rectangle 13"/>
            <p:cNvSpPr>
              <a:spLocks noChangeArrowheads="1"/>
            </p:cNvSpPr>
            <p:nvPr/>
          </p:nvSpPr>
          <p:spPr bwMode="auto">
            <a:xfrm>
              <a:off x="1946500" y="2712050"/>
              <a:ext cx="40474" cy="211880"/>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1624965"/>
              <a:endParaRPr lang="zh-CN" altLang="en-US" sz="3200" kern="0">
                <a:solidFill>
                  <a:schemeClr val="bg1"/>
                </a:solidFill>
              </a:endParaRPr>
            </a:p>
          </p:txBody>
        </p:sp>
        <p:sp>
          <p:nvSpPr>
            <p:cNvPr id="145" name="Rectangle 14"/>
            <p:cNvSpPr>
              <a:spLocks noChangeArrowheads="1"/>
            </p:cNvSpPr>
            <p:nvPr/>
          </p:nvSpPr>
          <p:spPr bwMode="auto">
            <a:xfrm>
              <a:off x="2018797" y="2679947"/>
              <a:ext cx="40474" cy="243983"/>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1624965"/>
              <a:endParaRPr lang="zh-CN" altLang="en-US" sz="3200" kern="0">
                <a:solidFill>
                  <a:schemeClr val="bg1"/>
                </a:solidFill>
              </a:endParaRPr>
            </a:p>
          </p:txBody>
        </p:sp>
        <p:sp>
          <p:nvSpPr>
            <p:cNvPr id="146" name="Rectangle 15"/>
            <p:cNvSpPr>
              <a:spLocks noChangeArrowheads="1"/>
            </p:cNvSpPr>
            <p:nvPr/>
          </p:nvSpPr>
          <p:spPr bwMode="auto">
            <a:xfrm>
              <a:off x="2084964" y="2659080"/>
              <a:ext cx="42604" cy="264850"/>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1624965"/>
              <a:endParaRPr lang="zh-CN" altLang="en-US" sz="3200" kern="0">
                <a:solidFill>
                  <a:schemeClr val="bg1"/>
                </a:solidFill>
              </a:endParaRPr>
            </a:p>
          </p:txBody>
        </p:sp>
        <p:sp>
          <p:nvSpPr>
            <p:cNvPr id="147" name="Rectangle 16"/>
            <p:cNvSpPr>
              <a:spLocks noChangeArrowheads="1"/>
            </p:cNvSpPr>
            <p:nvPr/>
          </p:nvSpPr>
          <p:spPr bwMode="auto">
            <a:xfrm>
              <a:off x="2155262" y="2790702"/>
              <a:ext cx="40474" cy="133228"/>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1624965"/>
              <a:endParaRPr lang="zh-CN" altLang="en-US" sz="3200" kern="0">
                <a:solidFill>
                  <a:schemeClr val="bg1"/>
                </a:solidFill>
              </a:endParaRPr>
            </a:p>
          </p:txBody>
        </p:sp>
      </p:grpSp>
      <p:sp>
        <p:nvSpPr>
          <p:cNvPr id="148" name="任意多边形 147"/>
          <p:cNvSpPr/>
          <p:nvPr/>
        </p:nvSpPr>
        <p:spPr>
          <a:xfrm>
            <a:off x="7111071" y="2366247"/>
            <a:ext cx="4262632" cy="1099535"/>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cap="flat" cmpd="sng" algn="ctr">
            <a:solidFill>
              <a:srgbClr val="15F2FA"/>
            </a:solidFill>
            <a:prstDash val="dash"/>
            <a:headEnd type="oval" w="med" len="med"/>
          </a:ln>
          <a:effectLst/>
        </p:spPr>
        <p:txBody>
          <a:bodyPr lIns="162552" tIns="81276" rIns="162552" bIns="81276" anchor="ctr"/>
          <a:lstStyle/>
          <a:p>
            <a:pPr algn="ctr" defTabSz="1624965">
              <a:defRPr/>
            </a:pPr>
            <a:endParaRPr lang="zh-CN" altLang="en-US" sz="3200" kern="0">
              <a:solidFill>
                <a:sysClr val="window" lastClr="FFFFFF"/>
              </a:solidFill>
            </a:endParaRPr>
          </a:p>
        </p:txBody>
      </p:sp>
      <p:sp>
        <p:nvSpPr>
          <p:cNvPr id="149" name="任意多边形 148"/>
          <p:cNvSpPr/>
          <p:nvPr/>
        </p:nvSpPr>
        <p:spPr>
          <a:xfrm>
            <a:off x="6934607" y="4830920"/>
            <a:ext cx="4439096" cy="110803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cap="flat" cmpd="sng" algn="ctr">
            <a:solidFill>
              <a:srgbClr val="15F2FA"/>
            </a:solidFill>
            <a:prstDash val="dash"/>
            <a:headEnd type="oval" w="med" len="med"/>
          </a:ln>
          <a:effectLst/>
        </p:spPr>
        <p:txBody>
          <a:bodyPr lIns="162552" tIns="81276" rIns="162552" bIns="81276" anchor="ctr"/>
          <a:lstStyle/>
          <a:p>
            <a:pPr algn="ctr" defTabSz="1624965">
              <a:defRPr/>
            </a:pPr>
            <a:endParaRPr lang="zh-CN" altLang="en-US" sz="3200" kern="0">
              <a:solidFill>
                <a:sysClr val="window" lastClr="FFFFFF"/>
              </a:solidFill>
            </a:endParaRPr>
          </a:p>
        </p:txBody>
      </p:sp>
      <p:sp>
        <p:nvSpPr>
          <p:cNvPr id="150" name="Oval 54"/>
          <p:cNvSpPr>
            <a:spLocks noChangeArrowheads="1"/>
          </p:cNvSpPr>
          <p:nvPr/>
        </p:nvSpPr>
        <p:spPr bwMode="auto">
          <a:xfrm>
            <a:off x="4882167" y="3525011"/>
            <a:ext cx="147360" cy="147360"/>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162552" tIns="81276" rIns="162552" bIns="81276"/>
          <a:lstStyle/>
          <a:p>
            <a:pPr defTabSz="1624965">
              <a:defRPr/>
            </a:pPr>
            <a:endParaRPr lang="zh-CN" altLang="en-US" sz="3200" kern="0">
              <a:solidFill>
                <a:sysClr val="windowText" lastClr="000000"/>
              </a:solidFill>
            </a:endParaRPr>
          </a:p>
        </p:txBody>
      </p:sp>
      <p:sp>
        <p:nvSpPr>
          <p:cNvPr id="151" name="Oval 54"/>
          <p:cNvSpPr>
            <a:spLocks noChangeArrowheads="1"/>
          </p:cNvSpPr>
          <p:nvPr/>
        </p:nvSpPr>
        <p:spPr bwMode="auto">
          <a:xfrm>
            <a:off x="7025032" y="3431816"/>
            <a:ext cx="147360" cy="147360"/>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162552" tIns="81276" rIns="162552" bIns="81276"/>
          <a:lstStyle/>
          <a:p>
            <a:pPr defTabSz="1624965">
              <a:defRPr/>
            </a:pPr>
            <a:endParaRPr lang="zh-CN" altLang="en-US" sz="3200" kern="0">
              <a:solidFill>
                <a:sysClr val="windowText" lastClr="000000"/>
              </a:solidFill>
            </a:endParaRPr>
          </a:p>
        </p:txBody>
      </p:sp>
      <p:sp>
        <p:nvSpPr>
          <p:cNvPr id="152" name="Oval 54"/>
          <p:cNvSpPr>
            <a:spLocks noChangeArrowheads="1"/>
          </p:cNvSpPr>
          <p:nvPr/>
        </p:nvSpPr>
        <p:spPr bwMode="auto">
          <a:xfrm>
            <a:off x="6833011" y="5873928"/>
            <a:ext cx="147360" cy="147360"/>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162552" tIns="81276" rIns="162552" bIns="81276"/>
          <a:lstStyle/>
          <a:p>
            <a:pPr defTabSz="1624965">
              <a:defRPr/>
            </a:pPr>
            <a:endParaRPr lang="zh-CN" altLang="en-US" sz="3200" kern="0">
              <a:solidFill>
                <a:sysClr val="windowText" lastClr="000000"/>
              </a:solidFill>
            </a:endParaRPr>
          </a:p>
        </p:txBody>
      </p:sp>
      <p:sp>
        <p:nvSpPr>
          <p:cNvPr id="153" name="Oval 54"/>
          <p:cNvSpPr>
            <a:spLocks noChangeArrowheads="1"/>
          </p:cNvSpPr>
          <p:nvPr/>
        </p:nvSpPr>
        <p:spPr bwMode="auto">
          <a:xfrm>
            <a:off x="4388083" y="5612587"/>
            <a:ext cx="147360" cy="147360"/>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162552" tIns="81276" rIns="162552" bIns="81276"/>
          <a:lstStyle/>
          <a:p>
            <a:pPr defTabSz="1624965">
              <a:defRPr/>
            </a:pPr>
            <a:endParaRPr lang="zh-CN" altLang="en-US" sz="3200" kern="0">
              <a:solidFill>
                <a:sysClr val="windowText" lastClr="000000"/>
              </a:solidFill>
            </a:endParaRPr>
          </a:p>
        </p:txBody>
      </p:sp>
    </p:spTree>
  </p:cSld>
  <p:clrMapOvr>
    <a:masterClrMapping/>
  </p:clrMapOvr>
  <p:transition advTm="7956">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p:stCondLst>
                              <p:cond delay="1500"/>
                            </p:stCondLst>
                            <p:childTnLst>
                              <p:par>
                                <p:cTn id="14" presetID="2" presetClass="entr" presetSubtype="9" fill="hold" grpId="0" nodeType="afterEffect">
                                  <p:stCondLst>
                                    <p:cond delay="0"/>
                                  </p:stCondLst>
                                  <p:childTnLst>
                                    <p:set>
                                      <p:cBhvr>
                                        <p:cTn id="15" dur="1" fill="hold">
                                          <p:stCondLst>
                                            <p:cond delay="0"/>
                                          </p:stCondLst>
                                        </p:cTn>
                                        <p:tgtEl>
                                          <p:spTgt spid="123"/>
                                        </p:tgtEl>
                                        <p:attrNameLst>
                                          <p:attrName>style.visibility</p:attrName>
                                        </p:attrNameLst>
                                      </p:cBhvr>
                                      <p:to>
                                        <p:strVal val="visible"/>
                                      </p:to>
                                    </p:set>
                                    <p:anim calcmode="lin" valueType="num">
                                      <p:cBhvr additive="base">
                                        <p:cTn id="16" dur="500" fill="hold"/>
                                        <p:tgtEl>
                                          <p:spTgt spid="123"/>
                                        </p:tgtEl>
                                        <p:attrNameLst>
                                          <p:attrName>ppt_x</p:attrName>
                                        </p:attrNameLst>
                                      </p:cBhvr>
                                      <p:tavLst>
                                        <p:tav tm="0">
                                          <p:val>
                                            <p:strVal val="0-#ppt_w/2"/>
                                          </p:val>
                                        </p:tav>
                                        <p:tav tm="100000">
                                          <p:val>
                                            <p:strVal val="#ppt_x"/>
                                          </p:val>
                                        </p:tav>
                                      </p:tavLst>
                                    </p:anim>
                                    <p:anim calcmode="lin" valueType="num">
                                      <p:cBhvr additive="base">
                                        <p:cTn id="17" dur="500" fill="hold"/>
                                        <p:tgtEl>
                                          <p:spTgt spid="123"/>
                                        </p:tgtEl>
                                        <p:attrNameLst>
                                          <p:attrName>ppt_y</p:attrName>
                                        </p:attrNameLst>
                                      </p:cBhvr>
                                      <p:tavLst>
                                        <p:tav tm="0">
                                          <p:val>
                                            <p:strVal val="0-#ppt_h/2"/>
                                          </p:val>
                                        </p:tav>
                                        <p:tav tm="100000">
                                          <p:val>
                                            <p:strVal val="#ppt_y"/>
                                          </p:val>
                                        </p:tav>
                                      </p:tavLst>
                                    </p:anim>
                                  </p:childTnLst>
                                </p:cTn>
                              </p:par>
                              <p:par>
                                <p:cTn id="18" presetID="2" presetClass="entr" presetSubtype="3" fill="hold" grpId="0" nodeType="withEffect">
                                  <p:stCondLst>
                                    <p:cond delay="0"/>
                                  </p:stCondLst>
                                  <p:childTnLst>
                                    <p:set>
                                      <p:cBhvr>
                                        <p:cTn id="19" dur="1" fill="hold">
                                          <p:stCondLst>
                                            <p:cond delay="0"/>
                                          </p:stCondLst>
                                        </p:cTn>
                                        <p:tgtEl>
                                          <p:spTgt spid="122"/>
                                        </p:tgtEl>
                                        <p:attrNameLst>
                                          <p:attrName>style.visibility</p:attrName>
                                        </p:attrNameLst>
                                      </p:cBhvr>
                                      <p:to>
                                        <p:strVal val="visible"/>
                                      </p:to>
                                    </p:set>
                                    <p:anim calcmode="lin" valueType="num">
                                      <p:cBhvr additive="base">
                                        <p:cTn id="20" dur="500" fill="hold"/>
                                        <p:tgtEl>
                                          <p:spTgt spid="122"/>
                                        </p:tgtEl>
                                        <p:attrNameLst>
                                          <p:attrName>ppt_x</p:attrName>
                                        </p:attrNameLst>
                                      </p:cBhvr>
                                      <p:tavLst>
                                        <p:tav tm="0">
                                          <p:val>
                                            <p:strVal val="1+#ppt_w/2"/>
                                          </p:val>
                                        </p:tav>
                                        <p:tav tm="100000">
                                          <p:val>
                                            <p:strVal val="#ppt_x"/>
                                          </p:val>
                                        </p:tav>
                                      </p:tavLst>
                                    </p:anim>
                                    <p:anim calcmode="lin" valueType="num">
                                      <p:cBhvr additive="base">
                                        <p:cTn id="21" dur="500" fill="hold"/>
                                        <p:tgtEl>
                                          <p:spTgt spid="122"/>
                                        </p:tgtEl>
                                        <p:attrNameLst>
                                          <p:attrName>ppt_y</p:attrName>
                                        </p:attrNameLst>
                                      </p:cBhvr>
                                      <p:tavLst>
                                        <p:tav tm="0">
                                          <p:val>
                                            <p:strVal val="0-#ppt_h/2"/>
                                          </p:val>
                                        </p:tav>
                                        <p:tav tm="100000">
                                          <p:val>
                                            <p:strVal val="#ppt_y"/>
                                          </p:val>
                                        </p:tav>
                                      </p:tavLst>
                                    </p:anim>
                                  </p:childTnLst>
                                </p:cTn>
                              </p:par>
                              <p:par>
                                <p:cTn id="22" presetID="2" presetClass="entr" presetSubtype="12" fill="hold" grpId="0" nodeType="withEffect">
                                  <p:stCondLst>
                                    <p:cond delay="0"/>
                                  </p:stCondLst>
                                  <p:childTnLst>
                                    <p:set>
                                      <p:cBhvr>
                                        <p:cTn id="23" dur="1" fill="hold">
                                          <p:stCondLst>
                                            <p:cond delay="0"/>
                                          </p:stCondLst>
                                        </p:cTn>
                                        <p:tgtEl>
                                          <p:spTgt spid="121"/>
                                        </p:tgtEl>
                                        <p:attrNameLst>
                                          <p:attrName>style.visibility</p:attrName>
                                        </p:attrNameLst>
                                      </p:cBhvr>
                                      <p:to>
                                        <p:strVal val="visible"/>
                                      </p:to>
                                    </p:set>
                                    <p:anim calcmode="lin" valueType="num">
                                      <p:cBhvr additive="base">
                                        <p:cTn id="24" dur="500" fill="hold"/>
                                        <p:tgtEl>
                                          <p:spTgt spid="121"/>
                                        </p:tgtEl>
                                        <p:attrNameLst>
                                          <p:attrName>ppt_x</p:attrName>
                                        </p:attrNameLst>
                                      </p:cBhvr>
                                      <p:tavLst>
                                        <p:tav tm="0">
                                          <p:val>
                                            <p:strVal val="0-#ppt_w/2"/>
                                          </p:val>
                                        </p:tav>
                                        <p:tav tm="100000">
                                          <p:val>
                                            <p:strVal val="#ppt_x"/>
                                          </p:val>
                                        </p:tav>
                                      </p:tavLst>
                                    </p:anim>
                                    <p:anim calcmode="lin" valueType="num">
                                      <p:cBhvr additive="base">
                                        <p:cTn id="25" dur="500" fill="hold"/>
                                        <p:tgtEl>
                                          <p:spTgt spid="121"/>
                                        </p:tgtEl>
                                        <p:attrNameLst>
                                          <p:attrName>ppt_y</p:attrName>
                                        </p:attrNameLst>
                                      </p:cBhvr>
                                      <p:tavLst>
                                        <p:tav tm="0">
                                          <p:val>
                                            <p:strVal val="1+#ppt_h/2"/>
                                          </p:val>
                                        </p:tav>
                                        <p:tav tm="100000">
                                          <p:val>
                                            <p:strVal val="#ppt_y"/>
                                          </p:val>
                                        </p:tav>
                                      </p:tavLst>
                                    </p:anim>
                                  </p:childTnLst>
                                </p:cTn>
                              </p:par>
                              <p:par>
                                <p:cTn id="26" presetID="2" presetClass="entr" presetSubtype="6" fill="hold" grpId="0" nodeType="withEffect">
                                  <p:stCondLst>
                                    <p:cond delay="0"/>
                                  </p:stCondLst>
                                  <p:childTnLst>
                                    <p:set>
                                      <p:cBhvr>
                                        <p:cTn id="27" dur="1" fill="hold">
                                          <p:stCondLst>
                                            <p:cond delay="0"/>
                                          </p:stCondLst>
                                        </p:cTn>
                                        <p:tgtEl>
                                          <p:spTgt spid="120"/>
                                        </p:tgtEl>
                                        <p:attrNameLst>
                                          <p:attrName>style.visibility</p:attrName>
                                        </p:attrNameLst>
                                      </p:cBhvr>
                                      <p:to>
                                        <p:strVal val="visible"/>
                                      </p:to>
                                    </p:set>
                                    <p:anim calcmode="lin" valueType="num">
                                      <p:cBhvr additive="base">
                                        <p:cTn id="28" dur="500" fill="hold"/>
                                        <p:tgtEl>
                                          <p:spTgt spid="120"/>
                                        </p:tgtEl>
                                        <p:attrNameLst>
                                          <p:attrName>ppt_x</p:attrName>
                                        </p:attrNameLst>
                                      </p:cBhvr>
                                      <p:tavLst>
                                        <p:tav tm="0">
                                          <p:val>
                                            <p:strVal val="1+#ppt_w/2"/>
                                          </p:val>
                                        </p:tav>
                                        <p:tav tm="100000">
                                          <p:val>
                                            <p:strVal val="#ppt_x"/>
                                          </p:val>
                                        </p:tav>
                                      </p:tavLst>
                                    </p:anim>
                                    <p:anim calcmode="lin" valueType="num">
                                      <p:cBhvr additive="base">
                                        <p:cTn id="29" dur="500" fill="hold"/>
                                        <p:tgtEl>
                                          <p:spTgt spid="120"/>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3" presetClass="entr" presetSubtype="32" fill="hold" grpId="0" nodeType="afterEffect">
                                  <p:stCondLst>
                                    <p:cond delay="0"/>
                                  </p:stCondLst>
                                  <p:childTnLst>
                                    <p:set>
                                      <p:cBhvr>
                                        <p:cTn id="32" dur="1" fill="hold">
                                          <p:stCondLst>
                                            <p:cond delay="0"/>
                                          </p:stCondLst>
                                        </p:cTn>
                                        <p:tgtEl>
                                          <p:spTgt spid="124"/>
                                        </p:tgtEl>
                                        <p:attrNameLst>
                                          <p:attrName>style.visibility</p:attrName>
                                        </p:attrNameLst>
                                      </p:cBhvr>
                                      <p:to>
                                        <p:strVal val="visible"/>
                                      </p:to>
                                    </p:set>
                                    <p:anim calcmode="lin" valueType="num">
                                      <p:cBhvr>
                                        <p:cTn id="33" dur="500" fill="hold"/>
                                        <p:tgtEl>
                                          <p:spTgt spid="124"/>
                                        </p:tgtEl>
                                        <p:attrNameLst>
                                          <p:attrName>ppt_w</p:attrName>
                                        </p:attrNameLst>
                                      </p:cBhvr>
                                      <p:tavLst>
                                        <p:tav tm="0">
                                          <p:val>
                                            <p:strVal val="4*#ppt_w"/>
                                          </p:val>
                                        </p:tav>
                                        <p:tav tm="100000">
                                          <p:val>
                                            <p:strVal val="#ppt_w"/>
                                          </p:val>
                                        </p:tav>
                                      </p:tavLst>
                                    </p:anim>
                                    <p:anim calcmode="lin" valueType="num">
                                      <p:cBhvr>
                                        <p:cTn id="34" dur="500" fill="hold"/>
                                        <p:tgtEl>
                                          <p:spTgt spid="124"/>
                                        </p:tgtEl>
                                        <p:attrNameLst>
                                          <p:attrName>ppt_h</p:attrName>
                                        </p:attrNameLst>
                                      </p:cBhvr>
                                      <p:tavLst>
                                        <p:tav tm="0">
                                          <p:val>
                                            <p:strVal val="4*#ppt_h"/>
                                          </p:val>
                                        </p:tav>
                                        <p:tav tm="100000">
                                          <p:val>
                                            <p:strVal val="#ppt_h"/>
                                          </p:val>
                                        </p:tav>
                                      </p:tavLst>
                                    </p:anim>
                                  </p:childTnLst>
                                </p:cTn>
                              </p:par>
                            </p:childTnLst>
                          </p:cTn>
                        </p:par>
                        <p:par>
                          <p:cTn id="35" fill="hold">
                            <p:stCondLst>
                              <p:cond delay="2500"/>
                            </p:stCondLst>
                            <p:childTnLst>
                              <p:par>
                                <p:cTn id="36" presetID="23" presetClass="entr" presetSubtype="32" fill="hold" grpId="0" nodeType="afterEffect">
                                  <p:stCondLst>
                                    <p:cond delay="0"/>
                                  </p:stCondLst>
                                  <p:childTnLst>
                                    <p:set>
                                      <p:cBhvr>
                                        <p:cTn id="37" dur="1" fill="hold">
                                          <p:stCondLst>
                                            <p:cond delay="0"/>
                                          </p:stCondLst>
                                        </p:cTn>
                                        <p:tgtEl>
                                          <p:spTgt spid="125"/>
                                        </p:tgtEl>
                                        <p:attrNameLst>
                                          <p:attrName>style.visibility</p:attrName>
                                        </p:attrNameLst>
                                      </p:cBhvr>
                                      <p:to>
                                        <p:strVal val="visible"/>
                                      </p:to>
                                    </p:set>
                                    <p:anim calcmode="lin" valueType="num">
                                      <p:cBhvr>
                                        <p:cTn id="38" dur="500" fill="hold"/>
                                        <p:tgtEl>
                                          <p:spTgt spid="125"/>
                                        </p:tgtEl>
                                        <p:attrNameLst>
                                          <p:attrName>ppt_w</p:attrName>
                                        </p:attrNameLst>
                                      </p:cBhvr>
                                      <p:tavLst>
                                        <p:tav tm="0">
                                          <p:val>
                                            <p:strVal val="4*#ppt_w"/>
                                          </p:val>
                                        </p:tav>
                                        <p:tav tm="100000">
                                          <p:val>
                                            <p:strVal val="#ppt_w"/>
                                          </p:val>
                                        </p:tav>
                                      </p:tavLst>
                                    </p:anim>
                                    <p:anim calcmode="lin" valueType="num">
                                      <p:cBhvr>
                                        <p:cTn id="39" dur="500" fill="hold"/>
                                        <p:tgtEl>
                                          <p:spTgt spid="125"/>
                                        </p:tgtEl>
                                        <p:attrNameLst>
                                          <p:attrName>ppt_h</p:attrName>
                                        </p:attrNameLst>
                                      </p:cBhvr>
                                      <p:tavLst>
                                        <p:tav tm="0">
                                          <p:val>
                                            <p:strVal val="4*#ppt_h"/>
                                          </p:val>
                                        </p:tav>
                                        <p:tav tm="100000">
                                          <p:val>
                                            <p:strVal val="#ppt_h"/>
                                          </p:val>
                                        </p:tav>
                                      </p:tavLst>
                                    </p:anim>
                                  </p:childTnLst>
                                </p:cTn>
                              </p:par>
                            </p:childTnLst>
                          </p:cTn>
                        </p:par>
                        <p:par>
                          <p:cTn id="40" fill="hold">
                            <p:stCondLst>
                              <p:cond delay="3000"/>
                            </p:stCondLst>
                            <p:childTnLst>
                              <p:par>
                                <p:cTn id="41" presetID="23" presetClass="entr" presetSubtype="32" fill="hold" grpId="0" nodeType="afterEffect">
                                  <p:stCondLst>
                                    <p:cond delay="0"/>
                                  </p:stCondLst>
                                  <p:childTnLst>
                                    <p:set>
                                      <p:cBhvr>
                                        <p:cTn id="42" dur="1" fill="hold">
                                          <p:stCondLst>
                                            <p:cond delay="0"/>
                                          </p:stCondLst>
                                        </p:cTn>
                                        <p:tgtEl>
                                          <p:spTgt spid="127"/>
                                        </p:tgtEl>
                                        <p:attrNameLst>
                                          <p:attrName>style.visibility</p:attrName>
                                        </p:attrNameLst>
                                      </p:cBhvr>
                                      <p:to>
                                        <p:strVal val="visible"/>
                                      </p:to>
                                    </p:set>
                                    <p:anim calcmode="lin" valueType="num">
                                      <p:cBhvr>
                                        <p:cTn id="43" dur="500" fill="hold"/>
                                        <p:tgtEl>
                                          <p:spTgt spid="127"/>
                                        </p:tgtEl>
                                        <p:attrNameLst>
                                          <p:attrName>ppt_w</p:attrName>
                                        </p:attrNameLst>
                                      </p:cBhvr>
                                      <p:tavLst>
                                        <p:tav tm="0">
                                          <p:val>
                                            <p:strVal val="4*#ppt_w"/>
                                          </p:val>
                                        </p:tav>
                                        <p:tav tm="100000">
                                          <p:val>
                                            <p:strVal val="#ppt_w"/>
                                          </p:val>
                                        </p:tav>
                                      </p:tavLst>
                                    </p:anim>
                                    <p:anim calcmode="lin" valueType="num">
                                      <p:cBhvr>
                                        <p:cTn id="44" dur="500" fill="hold"/>
                                        <p:tgtEl>
                                          <p:spTgt spid="127"/>
                                        </p:tgtEl>
                                        <p:attrNameLst>
                                          <p:attrName>ppt_h</p:attrName>
                                        </p:attrNameLst>
                                      </p:cBhvr>
                                      <p:tavLst>
                                        <p:tav tm="0">
                                          <p:val>
                                            <p:strVal val="4*#ppt_h"/>
                                          </p:val>
                                        </p:tav>
                                        <p:tav tm="100000">
                                          <p:val>
                                            <p:strVal val="#ppt_h"/>
                                          </p:val>
                                        </p:tav>
                                      </p:tavLst>
                                    </p:anim>
                                  </p:childTnLst>
                                </p:cTn>
                              </p:par>
                            </p:childTnLst>
                          </p:cTn>
                        </p:par>
                        <p:par>
                          <p:cTn id="45" fill="hold">
                            <p:stCondLst>
                              <p:cond delay="3500"/>
                            </p:stCondLst>
                            <p:childTnLst>
                              <p:par>
                                <p:cTn id="46" presetID="23" presetClass="entr" presetSubtype="32" fill="hold" grpId="0" nodeType="afterEffect">
                                  <p:stCondLst>
                                    <p:cond delay="0"/>
                                  </p:stCondLst>
                                  <p:childTnLst>
                                    <p:set>
                                      <p:cBhvr>
                                        <p:cTn id="47" dur="1" fill="hold">
                                          <p:stCondLst>
                                            <p:cond delay="0"/>
                                          </p:stCondLst>
                                        </p:cTn>
                                        <p:tgtEl>
                                          <p:spTgt spid="126"/>
                                        </p:tgtEl>
                                        <p:attrNameLst>
                                          <p:attrName>style.visibility</p:attrName>
                                        </p:attrNameLst>
                                      </p:cBhvr>
                                      <p:to>
                                        <p:strVal val="visible"/>
                                      </p:to>
                                    </p:set>
                                    <p:anim calcmode="lin" valueType="num">
                                      <p:cBhvr>
                                        <p:cTn id="48" dur="500" fill="hold"/>
                                        <p:tgtEl>
                                          <p:spTgt spid="126"/>
                                        </p:tgtEl>
                                        <p:attrNameLst>
                                          <p:attrName>ppt_w</p:attrName>
                                        </p:attrNameLst>
                                      </p:cBhvr>
                                      <p:tavLst>
                                        <p:tav tm="0">
                                          <p:val>
                                            <p:strVal val="4*#ppt_w"/>
                                          </p:val>
                                        </p:tav>
                                        <p:tav tm="100000">
                                          <p:val>
                                            <p:strVal val="#ppt_w"/>
                                          </p:val>
                                        </p:tav>
                                      </p:tavLst>
                                    </p:anim>
                                    <p:anim calcmode="lin" valueType="num">
                                      <p:cBhvr>
                                        <p:cTn id="49" dur="500" fill="hold"/>
                                        <p:tgtEl>
                                          <p:spTgt spid="126"/>
                                        </p:tgtEl>
                                        <p:attrNameLst>
                                          <p:attrName>ppt_h</p:attrName>
                                        </p:attrNameLst>
                                      </p:cBhvr>
                                      <p:tavLst>
                                        <p:tav tm="0">
                                          <p:val>
                                            <p:strVal val="4*#ppt_h"/>
                                          </p:val>
                                        </p:tav>
                                        <p:tav tm="100000">
                                          <p:val>
                                            <p:strVal val="#ppt_h"/>
                                          </p:val>
                                        </p:tav>
                                      </p:tavLst>
                                    </p:anim>
                                  </p:childTnLst>
                                </p:cTn>
                              </p:par>
                            </p:childTnLst>
                          </p:cTn>
                        </p:par>
                        <p:par>
                          <p:cTn id="50" fill="hold">
                            <p:stCondLst>
                              <p:cond delay="4000"/>
                            </p:stCondLst>
                            <p:childTnLst>
                              <p:par>
                                <p:cTn id="51" presetID="22" presetClass="entr" presetSubtype="4" fill="hold" grpId="0" nodeType="afterEffect">
                                  <p:stCondLst>
                                    <p:cond delay="0"/>
                                  </p:stCondLst>
                                  <p:childTnLst>
                                    <p:set>
                                      <p:cBhvr>
                                        <p:cTn id="52" dur="1" fill="hold">
                                          <p:stCondLst>
                                            <p:cond delay="0"/>
                                          </p:stCondLst>
                                        </p:cTn>
                                        <p:tgtEl>
                                          <p:spTgt spid="150"/>
                                        </p:tgtEl>
                                        <p:attrNameLst>
                                          <p:attrName>style.visibility</p:attrName>
                                        </p:attrNameLst>
                                      </p:cBhvr>
                                      <p:to>
                                        <p:strVal val="visible"/>
                                      </p:to>
                                    </p:set>
                                    <p:animEffect transition="in" filter="wipe(down)">
                                      <p:cBhvr>
                                        <p:cTn id="53" dur="500"/>
                                        <p:tgtEl>
                                          <p:spTgt spid="150"/>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wipe(down)">
                                      <p:cBhvr>
                                        <p:cTn id="56" dur="500"/>
                                        <p:tgtEl>
                                          <p:spTgt spid="129"/>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53"/>
                                        </p:tgtEl>
                                        <p:attrNameLst>
                                          <p:attrName>style.visibility</p:attrName>
                                        </p:attrNameLst>
                                      </p:cBhvr>
                                      <p:to>
                                        <p:strVal val="visible"/>
                                      </p:to>
                                    </p:set>
                                    <p:animEffect transition="in" filter="wipe(down)">
                                      <p:cBhvr>
                                        <p:cTn id="62" dur="500"/>
                                        <p:tgtEl>
                                          <p:spTgt spid="153"/>
                                        </p:tgtEl>
                                      </p:cBhvr>
                                    </p:animEffect>
                                  </p:childTnLst>
                                </p:cTn>
                              </p:par>
                            </p:childTnLst>
                          </p:cTn>
                        </p:par>
                        <p:par>
                          <p:cTn id="63" fill="hold">
                            <p:stCondLst>
                              <p:cond delay="4500"/>
                            </p:stCondLst>
                            <p:childTnLst>
                              <p:par>
                                <p:cTn id="64" presetID="2" presetClass="entr" presetSubtype="4" fill="hold" grpId="0" nodeType="afterEffect">
                                  <p:stCondLst>
                                    <p:cond delay="0"/>
                                  </p:stCondLst>
                                  <p:childTnLst>
                                    <p:set>
                                      <p:cBhvr>
                                        <p:cTn id="65" dur="1" fill="hold">
                                          <p:stCondLst>
                                            <p:cond delay="0"/>
                                          </p:stCondLst>
                                        </p:cTn>
                                        <p:tgtEl>
                                          <p:spTgt spid="130"/>
                                        </p:tgtEl>
                                        <p:attrNameLst>
                                          <p:attrName>style.visibility</p:attrName>
                                        </p:attrNameLst>
                                      </p:cBhvr>
                                      <p:to>
                                        <p:strVal val="visible"/>
                                      </p:to>
                                    </p:set>
                                    <p:anim calcmode="lin" valueType="num">
                                      <p:cBhvr additive="base">
                                        <p:cTn id="66" dur="500" fill="hold"/>
                                        <p:tgtEl>
                                          <p:spTgt spid="130"/>
                                        </p:tgtEl>
                                        <p:attrNameLst>
                                          <p:attrName>ppt_x</p:attrName>
                                        </p:attrNameLst>
                                      </p:cBhvr>
                                      <p:tavLst>
                                        <p:tav tm="0">
                                          <p:val>
                                            <p:strVal val="#ppt_x"/>
                                          </p:val>
                                        </p:tav>
                                        <p:tav tm="100000">
                                          <p:val>
                                            <p:strVal val="#ppt_x"/>
                                          </p:val>
                                        </p:tav>
                                      </p:tavLst>
                                    </p:anim>
                                    <p:anim calcmode="lin" valueType="num">
                                      <p:cBhvr additive="base">
                                        <p:cTn id="67" dur="500" fill="hold"/>
                                        <p:tgtEl>
                                          <p:spTgt spid="130"/>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135"/>
                                        </p:tgtEl>
                                        <p:attrNameLst>
                                          <p:attrName>style.visibility</p:attrName>
                                        </p:attrNameLst>
                                      </p:cBhvr>
                                      <p:to>
                                        <p:strVal val="visible"/>
                                      </p:to>
                                    </p:set>
                                    <p:anim calcmode="lin" valueType="num">
                                      <p:cBhvr additive="base">
                                        <p:cTn id="70" dur="500" fill="hold"/>
                                        <p:tgtEl>
                                          <p:spTgt spid="135"/>
                                        </p:tgtEl>
                                        <p:attrNameLst>
                                          <p:attrName>ppt_x</p:attrName>
                                        </p:attrNameLst>
                                      </p:cBhvr>
                                      <p:tavLst>
                                        <p:tav tm="0">
                                          <p:val>
                                            <p:strVal val="#ppt_x"/>
                                          </p:val>
                                        </p:tav>
                                        <p:tav tm="100000">
                                          <p:val>
                                            <p:strVal val="#ppt_x"/>
                                          </p:val>
                                        </p:tav>
                                      </p:tavLst>
                                    </p:anim>
                                    <p:anim calcmode="lin" valueType="num">
                                      <p:cBhvr additive="base">
                                        <p:cTn id="71" dur="500" fill="hold"/>
                                        <p:tgtEl>
                                          <p:spTgt spid="135"/>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143"/>
                                        </p:tgtEl>
                                        <p:attrNameLst>
                                          <p:attrName>style.visibility</p:attrName>
                                        </p:attrNameLst>
                                      </p:cBhvr>
                                      <p:to>
                                        <p:strVal val="visible"/>
                                      </p:to>
                                    </p:set>
                                    <p:anim calcmode="lin" valueType="num">
                                      <p:cBhvr additive="base">
                                        <p:cTn id="74" dur="500" fill="hold"/>
                                        <p:tgtEl>
                                          <p:spTgt spid="143"/>
                                        </p:tgtEl>
                                        <p:attrNameLst>
                                          <p:attrName>ppt_x</p:attrName>
                                        </p:attrNameLst>
                                      </p:cBhvr>
                                      <p:tavLst>
                                        <p:tav tm="0">
                                          <p:val>
                                            <p:strVal val="#ppt_x"/>
                                          </p:val>
                                        </p:tav>
                                        <p:tav tm="100000">
                                          <p:val>
                                            <p:strVal val="#ppt_x"/>
                                          </p:val>
                                        </p:tav>
                                      </p:tavLst>
                                    </p:anim>
                                    <p:anim calcmode="lin" valueType="num">
                                      <p:cBhvr additive="base">
                                        <p:cTn id="75" dur="500" fill="hold"/>
                                        <p:tgtEl>
                                          <p:spTgt spid="143"/>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132"/>
                                        </p:tgtEl>
                                        <p:attrNameLst>
                                          <p:attrName>style.visibility</p:attrName>
                                        </p:attrNameLst>
                                      </p:cBhvr>
                                      <p:to>
                                        <p:strVal val="visible"/>
                                      </p:to>
                                    </p:set>
                                    <p:anim calcmode="lin" valueType="num">
                                      <p:cBhvr additive="base">
                                        <p:cTn id="78" dur="500" fill="hold"/>
                                        <p:tgtEl>
                                          <p:spTgt spid="132"/>
                                        </p:tgtEl>
                                        <p:attrNameLst>
                                          <p:attrName>ppt_x</p:attrName>
                                        </p:attrNameLst>
                                      </p:cBhvr>
                                      <p:tavLst>
                                        <p:tav tm="0">
                                          <p:val>
                                            <p:strVal val="#ppt_x"/>
                                          </p:val>
                                        </p:tav>
                                        <p:tav tm="100000">
                                          <p:val>
                                            <p:strVal val="#ppt_x"/>
                                          </p:val>
                                        </p:tav>
                                      </p:tavLst>
                                    </p:anim>
                                    <p:anim calcmode="lin" valueType="num">
                                      <p:cBhvr additive="base">
                                        <p:cTn id="79" dur="500" fill="hold"/>
                                        <p:tgtEl>
                                          <p:spTgt spid="132"/>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2" presetClass="entr" presetSubtype="8" fill="hold" grpId="0" nodeType="afterEffect">
                                  <p:stCondLst>
                                    <p:cond delay="0"/>
                                  </p:stCondLst>
                                  <p:childTnLst>
                                    <p:set>
                                      <p:cBhvr>
                                        <p:cTn id="82" dur="1" fill="hold">
                                          <p:stCondLst>
                                            <p:cond delay="0"/>
                                          </p:stCondLst>
                                        </p:cTn>
                                        <p:tgtEl>
                                          <p:spTgt spid="148"/>
                                        </p:tgtEl>
                                        <p:attrNameLst>
                                          <p:attrName>style.visibility</p:attrName>
                                        </p:attrNameLst>
                                      </p:cBhvr>
                                      <p:to>
                                        <p:strVal val="visible"/>
                                      </p:to>
                                    </p:set>
                                    <p:animEffect transition="in" filter="wipe(left)">
                                      <p:cBhvr>
                                        <p:cTn id="83" dur="500"/>
                                        <p:tgtEl>
                                          <p:spTgt spid="14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51"/>
                                        </p:tgtEl>
                                        <p:attrNameLst>
                                          <p:attrName>style.visibility</p:attrName>
                                        </p:attrNameLst>
                                      </p:cBhvr>
                                      <p:to>
                                        <p:strVal val="visible"/>
                                      </p:to>
                                    </p:set>
                                    <p:animEffect transition="in" filter="wipe(left)">
                                      <p:cBhvr>
                                        <p:cTn id="86" dur="500"/>
                                        <p:tgtEl>
                                          <p:spTgt spid="151"/>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152"/>
                                        </p:tgtEl>
                                        <p:attrNameLst>
                                          <p:attrName>style.visibility</p:attrName>
                                        </p:attrNameLst>
                                      </p:cBhvr>
                                      <p:to>
                                        <p:strVal val="visible"/>
                                      </p:to>
                                    </p:set>
                                    <p:animEffect transition="in" filter="wipe(left)">
                                      <p:cBhvr>
                                        <p:cTn id="89" dur="500"/>
                                        <p:tgtEl>
                                          <p:spTgt spid="152"/>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149"/>
                                        </p:tgtEl>
                                        <p:attrNameLst>
                                          <p:attrName>style.visibility</p:attrName>
                                        </p:attrNameLst>
                                      </p:cBhvr>
                                      <p:to>
                                        <p:strVal val="visible"/>
                                      </p:to>
                                    </p:set>
                                    <p:animEffect transition="in" filter="wipe(left)">
                                      <p:cBhvr>
                                        <p:cTn id="92" dur="500"/>
                                        <p:tgtEl>
                                          <p:spTgt spid="149"/>
                                        </p:tgtEl>
                                      </p:cBhvr>
                                    </p:animEffect>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128"/>
                                        </p:tgtEl>
                                        <p:attrNameLst>
                                          <p:attrName>style.visibility</p:attrName>
                                        </p:attrNameLst>
                                      </p:cBhvr>
                                      <p:to>
                                        <p:strVal val="visible"/>
                                      </p:to>
                                    </p:set>
                                    <p:anim calcmode="lin" valueType="num">
                                      <p:cBhvr additive="base">
                                        <p:cTn id="96" dur="500" fill="hold"/>
                                        <p:tgtEl>
                                          <p:spTgt spid="128"/>
                                        </p:tgtEl>
                                        <p:attrNameLst>
                                          <p:attrName>ppt_x</p:attrName>
                                        </p:attrNameLst>
                                      </p:cBhvr>
                                      <p:tavLst>
                                        <p:tav tm="0">
                                          <p:val>
                                            <p:strVal val="#ppt_x"/>
                                          </p:val>
                                        </p:tav>
                                        <p:tav tm="100000">
                                          <p:val>
                                            <p:strVal val="#ppt_x"/>
                                          </p:val>
                                        </p:tav>
                                      </p:tavLst>
                                    </p:anim>
                                    <p:anim calcmode="lin" valueType="num">
                                      <p:cBhvr additive="base">
                                        <p:cTn id="97" dur="500" fill="hold"/>
                                        <p:tgtEl>
                                          <p:spTgt spid="128"/>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134"/>
                                        </p:tgtEl>
                                        <p:attrNameLst>
                                          <p:attrName>style.visibility</p:attrName>
                                        </p:attrNameLst>
                                      </p:cBhvr>
                                      <p:to>
                                        <p:strVal val="visible"/>
                                      </p:to>
                                    </p:set>
                                    <p:anim calcmode="lin" valueType="num">
                                      <p:cBhvr additive="base">
                                        <p:cTn id="100" dur="500" fill="hold"/>
                                        <p:tgtEl>
                                          <p:spTgt spid="134"/>
                                        </p:tgtEl>
                                        <p:attrNameLst>
                                          <p:attrName>ppt_x</p:attrName>
                                        </p:attrNameLst>
                                      </p:cBhvr>
                                      <p:tavLst>
                                        <p:tav tm="0">
                                          <p:val>
                                            <p:strVal val="#ppt_x"/>
                                          </p:val>
                                        </p:tav>
                                        <p:tav tm="100000">
                                          <p:val>
                                            <p:strVal val="#ppt_x"/>
                                          </p:val>
                                        </p:tav>
                                      </p:tavLst>
                                    </p:anim>
                                    <p:anim calcmode="lin" valueType="num">
                                      <p:cBhvr additive="base">
                                        <p:cTn id="101" dur="500" fill="hold"/>
                                        <p:tgtEl>
                                          <p:spTgt spid="134"/>
                                        </p:tgtEl>
                                        <p:attrNameLst>
                                          <p:attrName>ppt_y</p:attrName>
                                        </p:attrNameLst>
                                      </p:cBhvr>
                                      <p:tavLst>
                                        <p:tav tm="0">
                                          <p:val>
                                            <p:strVal val="1+#ppt_h/2"/>
                                          </p:val>
                                        </p:tav>
                                        <p:tav tm="100000">
                                          <p:val>
                                            <p:strVal val="#ppt_y"/>
                                          </p:val>
                                        </p:tav>
                                      </p:tavLst>
                                    </p:anim>
                                  </p:childTnLst>
                                </p:cTn>
                              </p:par>
                              <p:par>
                                <p:cTn id="102" presetID="2" presetClass="entr" presetSubtype="4" fill="hold" nodeType="withEffect">
                                  <p:stCondLst>
                                    <p:cond delay="0"/>
                                  </p:stCondLst>
                                  <p:childTnLst>
                                    <p:set>
                                      <p:cBhvr>
                                        <p:cTn id="103" dur="1" fill="hold">
                                          <p:stCondLst>
                                            <p:cond delay="0"/>
                                          </p:stCondLst>
                                        </p:cTn>
                                        <p:tgtEl>
                                          <p:spTgt spid="140"/>
                                        </p:tgtEl>
                                        <p:attrNameLst>
                                          <p:attrName>style.visibility</p:attrName>
                                        </p:attrNameLst>
                                      </p:cBhvr>
                                      <p:to>
                                        <p:strVal val="visible"/>
                                      </p:to>
                                    </p:set>
                                    <p:anim calcmode="lin" valueType="num">
                                      <p:cBhvr additive="base">
                                        <p:cTn id="104" dur="500" fill="hold"/>
                                        <p:tgtEl>
                                          <p:spTgt spid="140"/>
                                        </p:tgtEl>
                                        <p:attrNameLst>
                                          <p:attrName>ppt_x</p:attrName>
                                        </p:attrNameLst>
                                      </p:cBhvr>
                                      <p:tavLst>
                                        <p:tav tm="0">
                                          <p:val>
                                            <p:strVal val="#ppt_x"/>
                                          </p:val>
                                        </p:tav>
                                        <p:tav tm="100000">
                                          <p:val>
                                            <p:strVal val="#ppt_x"/>
                                          </p:val>
                                        </p:tav>
                                      </p:tavLst>
                                    </p:anim>
                                    <p:anim calcmode="lin" valueType="num">
                                      <p:cBhvr additive="base">
                                        <p:cTn id="105" dur="500" fill="hold"/>
                                        <p:tgtEl>
                                          <p:spTgt spid="140"/>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133"/>
                                        </p:tgtEl>
                                        <p:attrNameLst>
                                          <p:attrName>style.visibility</p:attrName>
                                        </p:attrNameLst>
                                      </p:cBhvr>
                                      <p:to>
                                        <p:strVal val="visible"/>
                                      </p:to>
                                    </p:set>
                                    <p:anim calcmode="lin" valueType="num">
                                      <p:cBhvr additive="base">
                                        <p:cTn id="108" dur="500" fill="hold"/>
                                        <p:tgtEl>
                                          <p:spTgt spid="133"/>
                                        </p:tgtEl>
                                        <p:attrNameLst>
                                          <p:attrName>ppt_x</p:attrName>
                                        </p:attrNameLst>
                                      </p:cBhvr>
                                      <p:tavLst>
                                        <p:tav tm="0">
                                          <p:val>
                                            <p:strVal val="#ppt_x"/>
                                          </p:val>
                                        </p:tav>
                                        <p:tav tm="100000">
                                          <p:val>
                                            <p:strVal val="#ppt_x"/>
                                          </p:val>
                                        </p:tav>
                                      </p:tavLst>
                                    </p:anim>
                                    <p:anim calcmode="lin" valueType="num">
                                      <p:cBhvr additive="base">
                                        <p:cTn id="109" dur="500" fill="hold"/>
                                        <p:tgtEl>
                                          <p:spTgt spid="1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0" grpId="0" bldLvl="0" animBg="1"/>
      <p:bldP spid="121" grpId="0" bldLvl="0" animBg="1"/>
      <p:bldP spid="122" grpId="0" bldLvl="0" animBg="1"/>
      <p:bldP spid="123" grpId="0" bldLvl="0" animBg="1"/>
      <p:bldP spid="124" grpId="0" bldLvl="0" animBg="1"/>
      <p:bldP spid="125" grpId="0" bldLvl="0" animBg="1"/>
      <p:bldP spid="126" grpId="0" bldLvl="0" animBg="1"/>
      <p:bldP spid="127" grpId="0" bldLvl="0" animBg="1"/>
      <p:bldP spid="128" grpId="0"/>
      <p:bldP spid="129" grpId="0" bldLvl="0" animBg="1"/>
      <p:bldP spid="130" grpId="0"/>
      <p:bldP spid="131" grpId="0" bldLvl="0" animBg="1"/>
      <p:bldP spid="132" grpId="0"/>
      <p:bldP spid="133" grpId="0"/>
      <p:bldP spid="134" grpId="0" bldLvl="0" animBg="1"/>
      <p:bldP spid="148" grpId="0" bldLvl="0" animBg="1"/>
      <p:bldP spid="149" grpId="0" bldLvl="0" animBg="1"/>
      <p:bldP spid="150" grpId="0" bldLvl="0" animBg="1"/>
      <p:bldP spid="151" grpId="0" bldLvl="0" animBg="1"/>
      <p:bldP spid="152" grpId="0" bldLvl="0" animBg="1"/>
      <p:bldP spid="15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140970" y="226695"/>
            <a:ext cx="3890645" cy="460375"/>
          </a:xfrm>
          <a:prstGeom prst="rect">
            <a:avLst/>
          </a:prstGeom>
          <a:noFill/>
          <a:ln w="9525">
            <a:noFill/>
            <a:miter lim="800000"/>
          </a:ln>
        </p:spPr>
        <p:txBody>
          <a:bodyPr wrap="square">
            <a:spAutoFit/>
          </a:bodyPr>
          <a:lstStyle/>
          <a:p>
            <a:r>
              <a:rPr lang="zh-CN" altLang="en-US" sz="2400" dirty="0">
                <a:solidFill>
                  <a:srgbClr val="15F2FA"/>
                </a:solidFill>
                <a:latin typeface="微软雅黑" panose="020B0503020204020204" charset="-122"/>
                <a:ea typeface="微软雅黑" panose="020B0503020204020204" charset="-122"/>
              </a:rPr>
              <a:t>点击添加相关标题</a:t>
            </a:r>
          </a:p>
        </p:txBody>
      </p:sp>
      <p:cxnSp>
        <p:nvCxnSpPr>
          <p:cNvPr id="3" name="直接连接符 2"/>
          <p:cNvCxnSpPr/>
          <p:nvPr/>
        </p:nvCxnSpPr>
        <p:spPr>
          <a:xfrm>
            <a:off x="0" y="799888"/>
            <a:ext cx="12192000" cy="0"/>
          </a:xfrm>
          <a:prstGeom prst="line">
            <a:avLst/>
          </a:prstGeom>
          <a:ln>
            <a:solidFill>
              <a:srgbClr val="15F2FA"/>
            </a:solidFill>
          </a:ln>
        </p:spPr>
        <p:style>
          <a:lnRef idx="1">
            <a:schemeClr val="accent1"/>
          </a:lnRef>
          <a:fillRef idx="0">
            <a:schemeClr val="accent1"/>
          </a:fillRef>
          <a:effectRef idx="0">
            <a:schemeClr val="accent1"/>
          </a:effectRef>
          <a:fontRef idx="minor">
            <a:schemeClr val="tx1"/>
          </a:fontRef>
        </p:style>
      </p:cxnSp>
      <p:sp>
        <p:nvSpPr>
          <p:cNvPr id="4" name="空心弧 3"/>
          <p:cNvSpPr/>
          <p:nvPr/>
        </p:nvSpPr>
        <p:spPr>
          <a:xfrm rot="16200000">
            <a:off x="1624543" y="2633250"/>
            <a:ext cx="2931583" cy="2933700"/>
          </a:xfrm>
          <a:prstGeom prst="blockArc">
            <a:avLst>
              <a:gd name="adj1" fmla="val 9034725"/>
              <a:gd name="adj2" fmla="val 2183001"/>
              <a:gd name="adj3" fmla="val 827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solidFill>
            </a:endParaRPr>
          </a:p>
        </p:txBody>
      </p:sp>
      <p:sp>
        <p:nvSpPr>
          <p:cNvPr id="5" name="空心弧 4"/>
          <p:cNvSpPr/>
          <p:nvPr/>
        </p:nvSpPr>
        <p:spPr>
          <a:xfrm rot="16426183">
            <a:off x="1859493" y="2870317"/>
            <a:ext cx="2432049" cy="2434167"/>
          </a:xfrm>
          <a:prstGeom prst="blockArc">
            <a:avLst>
              <a:gd name="adj1" fmla="val 12042876"/>
              <a:gd name="adj2" fmla="val 2021315"/>
              <a:gd name="adj3" fmla="val 9632"/>
            </a:avLst>
          </a:prstGeom>
          <a:solidFill>
            <a:srgbClr val="15F2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solidFill>
            </a:endParaRPr>
          </a:p>
        </p:txBody>
      </p:sp>
      <p:sp>
        <p:nvSpPr>
          <p:cNvPr id="6" name="空心弧 5"/>
          <p:cNvSpPr/>
          <p:nvPr/>
        </p:nvSpPr>
        <p:spPr>
          <a:xfrm rot="16200000">
            <a:off x="1356785" y="2393009"/>
            <a:ext cx="3414183" cy="3414183"/>
          </a:xfrm>
          <a:prstGeom prst="blockArc">
            <a:avLst>
              <a:gd name="adj1" fmla="val 7274497"/>
              <a:gd name="adj2" fmla="val 2258975"/>
              <a:gd name="adj3" fmla="val 8108"/>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solidFill>
            </a:endParaRPr>
          </a:p>
        </p:txBody>
      </p:sp>
      <p:sp>
        <p:nvSpPr>
          <p:cNvPr id="7" name="矩形 6"/>
          <p:cNvSpPr/>
          <p:nvPr/>
        </p:nvSpPr>
        <p:spPr>
          <a:xfrm>
            <a:off x="2180167" y="3853509"/>
            <a:ext cx="2694517" cy="584775"/>
          </a:xfrm>
          <a:prstGeom prst="rect">
            <a:avLst/>
          </a:prstGeom>
        </p:spPr>
        <p:txBody>
          <a:bodyPr>
            <a:spAutoFit/>
          </a:bodyPr>
          <a:lstStyle/>
          <a:p>
            <a:pPr>
              <a:defRPr/>
            </a:pPr>
            <a:r>
              <a:rPr lang="zh-CN" altLang="en-US" sz="3200" dirty="0">
                <a:solidFill>
                  <a:srgbClr val="15F2FA"/>
                </a:solidFill>
                <a:latin typeface="微软雅黑" panose="020B0503020204020204" charset="-122"/>
                <a:ea typeface="微软雅黑" panose="020B0503020204020204" charset="-122"/>
              </a:rPr>
              <a:t>自我总结</a:t>
            </a:r>
          </a:p>
        </p:txBody>
      </p:sp>
      <p:grpSp>
        <p:nvGrpSpPr>
          <p:cNvPr id="8" name="组合 7"/>
          <p:cNvGrpSpPr/>
          <p:nvPr/>
        </p:nvGrpSpPr>
        <p:grpSpPr bwMode="auto">
          <a:xfrm>
            <a:off x="6000751" y="1726258"/>
            <a:ext cx="5082116" cy="1308094"/>
            <a:chOff x="4879109" y="959275"/>
            <a:chExt cx="3811400" cy="979893"/>
          </a:xfrm>
        </p:grpSpPr>
        <p:sp>
          <p:nvSpPr>
            <p:cNvPr id="9" name="矩形 8"/>
            <p:cNvSpPr/>
            <p:nvPr/>
          </p:nvSpPr>
          <p:spPr>
            <a:xfrm>
              <a:off x="4974354" y="1075024"/>
              <a:ext cx="358757" cy="229911"/>
            </a:xfrm>
            <a:prstGeom prst="rect">
              <a:avLst/>
            </a:prstGeom>
            <a:solidFill>
              <a:srgbClr val="15F2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solidFill>
              </a:endParaRPr>
            </a:p>
          </p:txBody>
        </p:sp>
        <p:sp>
          <p:nvSpPr>
            <p:cNvPr id="10" name="TextBox 8"/>
            <p:cNvSpPr txBox="1"/>
            <p:nvPr/>
          </p:nvSpPr>
          <p:spPr>
            <a:xfrm>
              <a:off x="4879109" y="1346160"/>
              <a:ext cx="3811400" cy="593008"/>
            </a:xfrm>
            <a:prstGeom prst="rect">
              <a:avLst/>
            </a:prstGeom>
            <a:noFill/>
          </p:spPr>
          <p:txBody>
            <a:bodyPr>
              <a:spAutoFit/>
            </a:bodyPr>
            <a:lstStyle/>
            <a:p>
              <a:pPr>
                <a:lnSpc>
                  <a:spcPct val="150000"/>
                </a:lnSpc>
              </a:pPr>
              <a:r>
                <a:rPr lang="zh-CN" altLang="en-US" sz="1600" dirty="0">
                  <a:solidFill>
                    <a:srgbClr val="15F2FA"/>
                  </a:solidFill>
                </a:rPr>
                <a:t>这里输入简单的文字概述这里输入简单文字概述简单的文字概述这里输入简单的文字概述这里输入简单</a:t>
              </a:r>
              <a:endParaRPr lang="zh-CN" altLang="en-US" sz="1600" dirty="0">
                <a:solidFill>
                  <a:srgbClr val="15F2FA"/>
                </a:solidFill>
                <a:latin typeface="Calibri" panose="020F0502020204030204" charset="0"/>
              </a:endParaRPr>
            </a:p>
          </p:txBody>
        </p:sp>
        <p:sp>
          <p:nvSpPr>
            <p:cNvPr id="11" name="矩形 10"/>
            <p:cNvSpPr/>
            <p:nvPr/>
          </p:nvSpPr>
          <p:spPr>
            <a:xfrm>
              <a:off x="5437882" y="959275"/>
              <a:ext cx="2020788" cy="438055"/>
            </a:xfrm>
            <a:prstGeom prst="rect">
              <a:avLst/>
            </a:prstGeom>
          </p:spPr>
          <p:txBody>
            <a:bodyPr>
              <a:spAutoFit/>
            </a:bodyPr>
            <a:lstStyle/>
            <a:p>
              <a:pPr>
                <a:defRPr/>
              </a:pPr>
              <a:r>
                <a:rPr lang="en-US" altLang="zh-CN" sz="3200" b="1" dirty="0">
                  <a:solidFill>
                    <a:srgbClr val="15F2FA"/>
                  </a:solidFill>
                </a:rPr>
                <a:t>70%</a:t>
              </a:r>
              <a:endParaRPr lang="zh-CN" altLang="en-US" sz="3200" b="1" dirty="0">
                <a:solidFill>
                  <a:srgbClr val="15F2FA"/>
                </a:solidFill>
              </a:endParaRPr>
            </a:p>
          </p:txBody>
        </p:sp>
      </p:grpSp>
      <p:grpSp>
        <p:nvGrpSpPr>
          <p:cNvPr id="12" name="组合 11"/>
          <p:cNvGrpSpPr/>
          <p:nvPr/>
        </p:nvGrpSpPr>
        <p:grpSpPr bwMode="auto">
          <a:xfrm>
            <a:off x="6000751" y="3398426"/>
            <a:ext cx="5082116" cy="1308093"/>
            <a:chOff x="4879109" y="2212719"/>
            <a:chExt cx="3811399" cy="981397"/>
          </a:xfrm>
        </p:grpSpPr>
        <p:sp>
          <p:nvSpPr>
            <p:cNvPr id="13" name="矩形 12"/>
            <p:cNvSpPr/>
            <p:nvPr/>
          </p:nvSpPr>
          <p:spPr>
            <a:xfrm>
              <a:off x="4974354" y="2328646"/>
              <a:ext cx="358757" cy="2302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solidFill>
              </a:endParaRPr>
            </a:p>
          </p:txBody>
        </p:sp>
        <p:sp>
          <p:nvSpPr>
            <p:cNvPr id="14" name="TextBox 12"/>
            <p:cNvSpPr txBox="1"/>
            <p:nvPr/>
          </p:nvSpPr>
          <p:spPr>
            <a:xfrm>
              <a:off x="4879109" y="2600198"/>
              <a:ext cx="3811399" cy="593918"/>
            </a:xfrm>
            <a:prstGeom prst="rect">
              <a:avLst/>
            </a:prstGeom>
            <a:noFill/>
          </p:spPr>
          <p:txBody>
            <a:bodyPr>
              <a:spAutoFit/>
            </a:bodyPr>
            <a:lstStyle/>
            <a:p>
              <a:pPr>
                <a:lnSpc>
                  <a:spcPct val="150000"/>
                </a:lnSpc>
              </a:pPr>
              <a:r>
                <a:rPr lang="zh-CN" altLang="en-US" sz="1600" dirty="0">
                  <a:solidFill>
                    <a:srgbClr val="15F2FA"/>
                  </a:solidFill>
                </a:rPr>
                <a:t>这里输入简单的文字概述这里输入简单文字概述简单的文字概述这里输入简单的文字概述这里输入简单</a:t>
              </a:r>
              <a:endParaRPr lang="zh-CN" altLang="en-US" sz="1600" dirty="0">
                <a:solidFill>
                  <a:srgbClr val="15F2FA"/>
                </a:solidFill>
                <a:latin typeface="Calibri" panose="020F0502020204030204" charset="0"/>
              </a:endParaRPr>
            </a:p>
          </p:txBody>
        </p:sp>
        <p:sp>
          <p:nvSpPr>
            <p:cNvPr id="15" name="矩形 14"/>
            <p:cNvSpPr/>
            <p:nvPr/>
          </p:nvSpPr>
          <p:spPr>
            <a:xfrm>
              <a:off x="5437881" y="2212719"/>
              <a:ext cx="2020787" cy="438728"/>
            </a:xfrm>
            <a:prstGeom prst="rect">
              <a:avLst/>
            </a:prstGeom>
          </p:spPr>
          <p:txBody>
            <a:bodyPr>
              <a:spAutoFit/>
            </a:bodyPr>
            <a:lstStyle/>
            <a:p>
              <a:pPr>
                <a:defRPr/>
              </a:pPr>
              <a:r>
                <a:rPr lang="en-US" altLang="zh-CN" sz="3200" b="1" dirty="0">
                  <a:solidFill>
                    <a:srgbClr val="15F2FA"/>
                  </a:solidFill>
                </a:rPr>
                <a:t>55%</a:t>
              </a:r>
              <a:endParaRPr lang="zh-CN" altLang="en-US" sz="3200" b="1" dirty="0">
                <a:solidFill>
                  <a:srgbClr val="15F2FA"/>
                </a:solidFill>
              </a:endParaRPr>
            </a:p>
          </p:txBody>
        </p:sp>
      </p:grpSp>
      <p:grpSp>
        <p:nvGrpSpPr>
          <p:cNvPr id="16" name="组合 15"/>
          <p:cNvGrpSpPr/>
          <p:nvPr/>
        </p:nvGrpSpPr>
        <p:grpSpPr bwMode="auto">
          <a:xfrm>
            <a:off x="6000751" y="4973227"/>
            <a:ext cx="5082116" cy="1308093"/>
            <a:chOff x="4879110" y="3393600"/>
            <a:chExt cx="3811398" cy="981397"/>
          </a:xfrm>
        </p:grpSpPr>
        <p:sp>
          <p:nvSpPr>
            <p:cNvPr id="17" name="矩形 16"/>
            <p:cNvSpPr/>
            <p:nvPr/>
          </p:nvSpPr>
          <p:spPr>
            <a:xfrm>
              <a:off x="4974355" y="3509527"/>
              <a:ext cx="358757" cy="230264"/>
            </a:xfrm>
            <a:prstGeom prst="rect">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solidFill>
              </a:endParaRPr>
            </a:p>
          </p:txBody>
        </p:sp>
        <p:sp>
          <p:nvSpPr>
            <p:cNvPr id="18" name="TextBox 17"/>
            <p:cNvSpPr txBox="1"/>
            <p:nvPr/>
          </p:nvSpPr>
          <p:spPr>
            <a:xfrm>
              <a:off x="4879110" y="3781079"/>
              <a:ext cx="3811398" cy="593918"/>
            </a:xfrm>
            <a:prstGeom prst="rect">
              <a:avLst/>
            </a:prstGeom>
            <a:noFill/>
          </p:spPr>
          <p:txBody>
            <a:bodyPr>
              <a:spAutoFit/>
            </a:bodyPr>
            <a:lstStyle/>
            <a:p>
              <a:pPr>
                <a:lnSpc>
                  <a:spcPct val="150000"/>
                </a:lnSpc>
              </a:pPr>
              <a:r>
                <a:rPr lang="zh-CN" altLang="en-US" sz="1600" dirty="0">
                  <a:solidFill>
                    <a:srgbClr val="15F2FA"/>
                  </a:solidFill>
                </a:rPr>
                <a:t>这里输入简单的文字概述这里输入简单文字概述简单的文字概述这里输入简单的文字概述这里输入简单</a:t>
              </a:r>
              <a:endParaRPr lang="zh-CN" altLang="en-US" sz="1600" dirty="0">
                <a:solidFill>
                  <a:srgbClr val="15F2FA"/>
                </a:solidFill>
                <a:latin typeface="Calibri" panose="020F0502020204030204" charset="0"/>
              </a:endParaRPr>
            </a:p>
          </p:txBody>
        </p:sp>
        <p:sp>
          <p:nvSpPr>
            <p:cNvPr id="19" name="矩形 18"/>
            <p:cNvSpPr/>
            <p:nvPr/>
          </p:nvSpPr>
          <p:spPr>
            <a:xfrm>
              <a:off x="5437882" y="3393600"/>
              <a:ext cx="2020787" cy="438728"/>
            </a:xfrm>
            <a:prstGeom prst="rect">
              <a:avLst/>
            </a:prstGeom>
          </p:spPr>
          <p:txBody>
            <a:bodyPr>
              <a:spAutoFit/>
            </a:bodyPr>
            <a:lstStyle/>
            <a:p>
              <a:pPr>
                <a:defRPr/>
              </a:pPr>
              <a:r>
                <a:rPr lang="en-US" altLang="zh-CN" sz="3200" b="1" dirty="0">
                  <a:solidFill>
                    <a:srgbClr val="15F2FA"/>
                  </a:solidFill>
                </a:rPr>
                <a:t>40%</a:t>
              </a:r>
              <a:endParaRPr lang="zh-CN" altLang="en-US" sz="3200" b="1" dirty="0">
                <a:solidFill>
                  <a:srgbClr val="15F2FA"/>
                </a:solidFill>
              </a:endParaRPr>
            </a:p>
          </p:txBody>
        </p:sp>
      </p:grpSp>
    </p:spTree>
  </p:cSld>
  <p:clrMapOvr>
    <a:masterClrMapping/>
  </p:clrMapOvr>
  <p:transition advTm="716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p:stCondLst>
                              <p:cond delay="1500"/>
                            </p:stCondLst>
                            <p:childTnLst>
                              <p:par>
                                <p:cTn id="14" presetID="18" presetClass="entr" presetSubtype="12"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trips(downLeft)">
                                      <p:cBhvr>
                                        <p:cTn id="16" dur="750"/>
                                        <p:tgtEl>
                                          <p:spTgt spid="5"/>
                                        </p:tgtEl>
                                      </p:cBhvr>
                                    </p:animEffect>
                                  </p:childTnLst>
                                </p:cTn>
                              </p:par>
                            </p:childTnLst>
                          </p:cTn>
                        </p:par>
                        <p:par>
                          <p:cTn id="17" fill="hold">
                            <p:stCondLst>
                              <p:cond delay="2500"/>
                            </p:stCondLst>
                            <p:childTnLst>
                              <p:par>
                                <p:cTn id="18" presetID="18" presetClass="entr" presetSubtype="12"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trips(downLeft)">
                                      <p:cBhvr>
                                        <p:cTn id="20" dur="750"/>
                                        <p:tgtEl>
                                          <p:spTgt spid="4"/>
                                        </p:tgtEl>
                                      </p:cBhvr>
                                    </p:animEffect>
                                  </p:childTnLst>
                                </p:cTn>
                              </p:par>
                            </p:childTnLst>
                          </p:cTn>
                        </p:par>
                        <p:par>
                          <p:cTn id="21" fill="hold">
                            <p:stCondLst>
                              <p:cond delay="3500"/>
                            </p:stCondLst>
                            <p:childTnLst>
                              <p:par>
                                <p:cTn id="22" presetID="18" presetClass="entr" presetSubtype="12"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strips(downLeft)">
                                      <p:cBhvr>
                                        <p:cTn id="24" dur="750"/>
                                        <p:tgtEl>
                                          <p:spTgt spid="6"/>
                                        </p:tgtEl>
                                      </p:cBhvr>
                                    </p:animEffect>
                                  </p:childTnLst>
                                </p:cTn>
                              </p:par>
                            </p:childTnLst>
                          </p:cTn>
                        </p:par>
                        <p:par>
                          <p:cTn id="25" fill="hold">
                            <p:stCondLst>
                              <p:cond delay="4500"/>
                            </p:stCondLst>
                            <p:childTnLst>
                              <p:par>
                                <p:cTn id="26" presetID="9"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ssolve">
                                      <p:cBhvr>
                                        <p:cTn id="28" dur="500"/>
                                        <p:tgtEl>
                                          <p:spTgt spid="7"/>
                                        </p:tgtEl>
                                      </p:cBhvr>
                                    </p:animEffect>
                                  </p:childTnLst>
                                </p:cTn>
                              </p:par>
                            </p:childTnLst>
                          </p:cTn>
                        </p:par>
                        <p:par>
                          <p:cTn id="29" fill="hold">
                            <p:stCondLst>
                              <p:cond delay="5000"/>
                            </p:stCondLst>
                            <p:childTnLst>
                              <p:par>
                                <p:cTn id="30" presetID="42" presetClass="entr" presetSubtype="0"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750"/>
                                        <p:tgtEl>
                                          <p:spTgt spid="8"/>
                                        </p:tgtEl>
                                      </p:cBhvr>
                                    </p:animEffect>
                                    <p:anim calcmode="lin" valueType="num">
                                      <p:cBhvr>
                                        <p:cTn id="33" dur="750" fill="hold"/>
                                        <p:tgtEl>
                                          <p:spTgt spid="8"/>
                                        </p:tgtEl>
                                        <p:attrNameLst>
                                          <p:attrName>ppt_x</p:attrName>
                                        </p:attrNameLst>
                                      </p:cBhvr>
                                      <p:tavLst>
                                        <p:tav tm="0">
                                          <p:val>
                                            <p:strVal val="#ppt_x"/>
                                          </p:val>
                                        </p:tav>
                                        <p:tav tm="100000">
                                          <p:val>
                                            <p:strVal val="#ppt_x"/>
                                          </p:val>
                                        </p:tav>
                                      </p:tavLst>
                                    </p:anim>
                                    <p:anim calcmode="lin" valueType="num">
                                      <p:cBhvr>
                                        <p:cTn id="34" dur="750" fill="hold"/>
                                        <p:tgtEl>
                                          <p:spTgt spid="8"/>
                                        </p:tgtEl>
                                        <p:attrNameLst>
                                          <p:attrName>ppt_y</p:attrName>
                                        </p:attrNameLst>
                                      </p:cBhvr>
                                      <p:tavLst>
                                        <p:tav tm="0">
                                          <p:val>
                                            <p:strVal val="#ppt_y+.1"/>
                                          </p:val>
                                        </p:tav>
                                        <p:tav tm="100000">
                                          <p:val>
                                            <p:strVal val="#ppt_y"/>
                                          </p:val>
                                        </p:tav>
                                      </p:tavLst>
                                    </p:anim>
                                  </p:childTnLst>
                                </p:cTn>
                              </p:par>
                            </p:childTnLst>
                          </p:cTn>
                        </p:par>
                        <p:par>
                          <p:cTn id="35" fill="hold">
                            <p:stCondLst>
                              <p:cond delay="6000"/>
                            </p:stCondLst>
                            <p:childTnLst>
                              <p:par>
                                <p:cTn id="36" presetID="42" presetClass="entr" presetSubtype="0"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750"/>
                                        <p:tgtEl>
                                          <p:spTgt spid="12"/>
                                        </p:tgtEl>
                                      </p:cBhvr>
                                    </p:animEffect>
                                    <p:anim calcmode="lin" valueType="num">
                                      <p:cBhvr>
                                        <p:cTn id="39" dur="750" fill="hold"/>
                                        <p:tgtEl>
                                          <p:spTgt spid="12"/>
                                        </p:tgtEl>
                                        <p:attrNameLst>
                                          <p:attrName>ppt_x</p:attrName>
                                        </p:attrNameLst>
                                      </p:cBhvr>
                                      <p:tavLst>
                                        <p:tav tm="0">
                                          <p:val>
                                            <p:strVal val="#ppt_x"/>
                                          </p:val>
                                        </p:tav>
                                        <p:tav tm="100000">
                                          <p:val>
                                            <p:strVal val="#ppt_x"/>
                                          </p:val>
                                        </p:tav>
                                      </p:tavLst>
                                    </p:anim>
                                    <p:anim calcmode="lin" valueType="num">
                                      <p:cBhvr>
                                        <p:cTn id="40" dur="750" fill="hold"/>
                                        <p:tgtEl>
                                          <p:spTgt spid="12"/>
                                        </p:tgtEl>
                                        <p:attrNameLst>
                                          <p:attrName>ppt_y</p:attrName>
                                        </p:attrNameLst>
                                      </p:cBhvr>
                                      <p:tavLst>
                                        <p:tav tm="0">
                                          <p:val>
                                            <p:strVal val="#ppt_y+.1"/>
                                          </p:val>
                                        </p:tav>
                                        <p:tav tm="100000">
                                          <p:val>
                                            <p:strVal val="#ppt_y"/>
                                          </p:val>
                                        </p:tav>
                                      </p:tavLst>
                                    </p:anim>
                                  </p:childTnLst>
                                </p:cTn>
                              </p:par>
                            </p:childTnLst>
                          </p:cTn>
                        </p:par>
                        <p:par>
                          <p:cTn id="41" fill="hold">
                            <p:stCondLst>
                              <p:cond delay="7000"/>
                            </p:stCondLst>
                            <p:childTnLst>
                              <p:par>
                                <p:cTn id="42" presetID="42" presetClass="entr" presetSubtype="0"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750"/>
                                        <p:tgtEl>
                                          <p:spTgt spid="16"/>
                                        </p:tgtEl>
                                      </p:cBhvr>
                                    </p:animEffect>
                                    <p:anim calcmode="lin" valueType="num">
                                      <p:cBhvr>
                                        <p:cTn id="45" dur="750" fill="hold"/>
                                        <p:tgtEl>
                                          <p:spTgt spid="16"/>
                                        </p:tgtEl>
                                        <p:attrNameLst>
                                          <p:attrName>ppt_x</p:attrName>
                                        </p:attrNameLst>
                                      </p:cBhvr>
                                      <p:tavLst>
                                        <p:tav tm="0">
                                          <p:val>
                                            <p:strVal val="#ppt_x"/>
                                          </p:val>
                                        </p:tav>
                                        <p:tav tm="100000">
                                          <p:val>
                                            <p:strVal val="#ppt_x"/>
                                          </p:val>
                                        </p:tav>
                                      </p:tavLst>
                                    </p:anim>
                                    <p:anim calcmode="lin" valueType="num">
                                      <p:cBhvr>
                                        <p:cTn id="46" dur="75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srcRect t="9858" b="4891"/>
          <a:stretch>
            <a:fillRect/>
          </a:stretch>
        </p:blipFill>
        <p:spPr>
          <a:xfrm>
            <a:off x="1641760" y="-17225"/>
            <a:ext cx="8908481" cy="6892450"/>
          </a:xfrm>
          <a:prstGeom prst="rect">
            <a:avLst/>
          </a:prstGeom>
        </p:spPr>
      </p:pic>
      <p:sp>
        <p:nvSpPr>
          <p:cNvPr id="3" name="TextBox 13"/>
          <p:cNvSpPr txBox="1"/>
          <p:nvPr/>
        </p:nvSpPr>
        <p:spPr>
          <a:xfrm>
            <a:off x="2309255" y="3594447"/>
            <a:ext cx="7827659" cy="629920"/>
          </a:xfrm>
          <a:prstGeom prst="rect">
            <a:avLst/>
          </a:prstGeom>
          <a:noFill/>
        </p:spPr>
        <p:txBody>
          <a:bodyPr wrap="square" rtlCol="0">
            <a:spAutoFit/>
          </a:bodyPr>
          <a:lstStyle>
            <a:defPPr>
              <a:defRPr lang="zh-CN"/>
            </a:defPPr>
            <a:lvl1pPr>
              <a:defRPr sz="6000" b="1">
                <a:solidFill>
                  <a:schemeClr val="accent1"/>
                </a:solidFill>
                <a:latin typeface="+mj-ea"/>
                <a:ea typeface="+mj-ea"/>
              </a:defRPr>
            </a:lvl1pPr>
          </a:lstStyle>
          <a:p>
            <a:pPr algn="ctr"/>
            <a:r>
              <a:rPr lang="zh-CN" altLang="en-US" sz="3500" dirty="0">
                <a:solidFill>
                  <a:srgbClr val="15F2FA"/>
                </a:solidFill>
                <a:latin typeface="微软雅黑" panose="020B0503020204020204" charset="-122"/>
                <a:ea typeface="微软雅黑" panose="020B0503020204020204" charset="-122"/>
              </a:rPr>
              <a:t>输入您的标题文字</a:t>
            </a:r>
          </a:p>
        </p:txBody>
      </p:sp>
      <p:sp>
        <p:nvSpPr>
          <p:cNvPr id="4" name="TextBox 16"/>
          <p:cNvSpPr txBox="1"/>
          <p:nvPr/>
        </p:nvSpPr>
        <p:spPr>
          <a:xfrm>
            <a:off x="4531762" y="4197350"/>
            <a:ext cx="3382645" cy="337185"/>
          </a:xfrm>
          <a:prstGeom prst="rect">
            <a:avLst/>
          </a:prstGeom>
          <a:noFill/>
        </p:spPr>
        <p:txBody>
          <a:bodyPr wrap="square">
            <a:spAutoFit/>
          </a:bodyPr>
          <a:lstStyle/>
          <a:p>
            <a:pPr algn="ctr">
              <a:defRPr/>
            </a:pPr>
            <a:r>
              <a:rPr lang="zh-CN" altLang="en-US" sz="800" dirty="0">
                <a:solidFill>
                  <a:srgbClr val="15F2FA"/>
                </a:solidFill>
                <a:latin typeface="微软雅黑" panose="020B0503020204020204" charset="-122"/>
                <a:ea typeface="微软雅黑" panose="020B0503020204020204" charset="-122"/>
              </a:rPr>
              <a:t>移动互联时代，移动终端填充人们的碎片时间，拥有</a:t>
            </a:r>
            <a:r>
              <a:rPr lang="en-US" altLang="zh-CN" sz="800" dirty="0">
                <a:solidFill>
                  <a:srgbClr val="15F2FA"/>
                </a:solidFill>
                <a:latin typeface="微软雅黑" panose="020B0503020204020204" charset="-122"/>
                <a:ea typeface="微软雅黑" panose="020B0503020204020204" charset="-122"/>
              </a:rPr>
              <a:t>6</a:t>
            </a:r>
            <a:r>
              <a:rPr lang="zh-CN" altLang="en-US" sz="800" dirty="0">
                <a:solidFill>
                  <a:srgbClr val="15F2FA"/>
                </a:solidFill>
                <a:latin typeface="微软雅黑" panose="020B0503020204020204" charset="-122"/>
                <a:ea typeface="微软雅黑" panose="020B0503020204020204" charset="-122"/>
              </a:rPr>
              <a:t>亿用户的微信作为移动互联网第一入口，是任何商家也无法忽视的平台。</a:t>
            </a:r>
          </a:p>
        </p:txBody>
      </p:sp>
      <p:sp>
        <p:nvSpPr>
          <p:cNvPr id="5" name="Oval 5"/>
          <p:cNvSpPr>
            <a:spLocks noChangeArrowheads="1"/>
          </p:cNvSpPr>
          <p:nvPr/>
        </p:nvSpPr>
        <p:spPr bwMode="auto">
          <a:xfrm>
            <a:off x="5237819" y="1504690"/>
            <a:ext cx="1973685" cy="1982018"/>
          </a:xfrm>
          <a:prstGeom prst="ellipse">
            <a:avLst/>
          </a:prstGeom>
          <a:solidFill>
            <a:srgbClr val="15F2FA"/>
          </a:solidFill>
          <a:ln w="9525" cap="flat" cmpd="sng" algn="ctr">
            <a:noFill/>
            <a:prstDash val="solid"/>
            <a:round/>
            <a:headEnd type="none" w="med" len="med"/>
            <a:tailEnd type="none" w="med" len="med"/>
          </a:ln>
          <a:effectLst/>
        </p:spPr>
        <p:txBody>
          <a:bodyPr vert="horz" wrap="square" lIns="90843" tIns="45422" rIns="90843" bIns="45422" numCol="1" rtlCol="0" anchor="t" anchorCtr="0" compatLnSpc="1"/>
          <a:lstStyle/>
          <a:p>
            <a:endParaRPr lang="zh-CN" altLang="en-US" sz="1280">
              <a:solidFill>
                <a:schemeClr val="tx1">
                  <a:lumMod val="75000"/>
                </a:schemeClr>
              </a:solidFill>
              <a:latin typeface="微软雅黑" panose="020B0503020204020204" charset="-122"/>
              <a:ea typeface="微软雅黑" panose="020B0503020204020204" charset="-122"/>
            </a:endParaRPr>
          </a:p>
        </p:txBody>
      </p:sp>
      <p:sp>
        <p:nvSpPr>
          <p:cNvPr id="6" name="Freeform 8"/>
          <p:cNvSpPr/>
          <p:nvPr/>
        </p:nvSpPr>
        <p:spPr bwMode="auto">
          <a:xfrm>
            <a:off x="5140594" y="2516937"/>
            <a:ext cx="2168135" cy="1097262"/>
          </a:xfrm>
          <a:custGeom>
            <a:avLst/>
            <a:gdLst>
              <a:gd name="T0" fmla="*/ 3963 w 3963"/>
              <a:gd name="T1" fmla="*/ 0 h 1997"/>
              <a:gd name="T2" fmla="*/ 3963 w 3963"/>
              <a:gd name="T3" fmla="*/ 16 h 1997"/>
              <a:gd name="T4" fmla="*/ 1982 w 3963"/>
              <a:gd name="T5" fmla="*/ 1997 h 1997"/>
              <a:gd name="T6" fmla="*/ 0 w 3963"/>
              <a:gd name="T7" fmla="*/ 16 h 1997"/>
            </a:gdLst>
            <a:ahLst/>
            <a:cxnLst>
              <a:cxn ang="0">
                <a:pos x="T0" y="T1"/>
              </a:cxn>
              <a:cxn ang="0">
                <a:pos x="T2" y="T3"/>
              </a:cxn>
              <a:cxn ang="0">
                <a:pos x="T4" y="T5"/>
              </a:cxn>
              <a:cxn ang="0">
                <a:pos x="T6" y="T7"/>
              </a:cxn>
            </a:cxnLst>
            <a:rect l="0" t="0" r="r" b="b"/>
            <a:pathLst>
              <a:path w="3963" h="1997">
                <a:moveTo>
                  <a:pt x="3963" y="0"/>
                </a:moveTo>
                <a:cubicBezTo>
                  <a:pt x="3963" y="5"/>
                  <a:pt x="3963" y="11"/>
                  <a:pt x="3963" y="16"/>
                </a:cubicBezTo>
                <a:cubicBezTo>
                  <a:pt x="3963" y="1110"/>
                  <a:pt x="3076" y="1997"/>
                  <a:pt x="1982" y="1997"/>
                </a:cubicBezTo>
                <a:cubicBezTo>
                  <a:pt x="888" y="1997"/>
                  <a:pt x="0" y="1110"/>
                  <a:pt x="0" y="16"/>
                </a:cubicBezTo>
              </a:path>
            </a:pathLst>
          </a:custGeom>
          <a:noFill/>
          <a:ln w="8" cap="flat" cmpd="sng">
            <a:solidFill>
              <a:srgbClr val="4E4B49"/>
            </a:solidFill>
            <a:prstDash val="dash"/>
            <a:round/>
          </a:ln>
          <a:extLst>
            <a:ext uri="{909E8E84-426E-40DD-AFC4-6F175D3DCCD1}">
              <a14:hiddenFill xmlns:a14="http://schemas.microsoft.com/office/drawing/2010/main">
                <a:solidFill>
                  <a:srgbClr val="15F2FA"/>
                </a:solidFill>
              </a14:hiddenFill>
            </a:ext>
          </a:extLst>
        </p:spPr>
        <p:txBody>
          <a:bodyPr/>
          <a:lstStyle/>
          <a:p>
            <a:endParaRPr lang="zh-CN" altLang="en-US" sz="1280">
              <a:solidFill>
                <a:schemeClr val="tx1">
                  <a:lumMod val="75000"/>
                </a:schemeClr>
              </a:solidFill>
              <a:latin typeface="微软雅黑" panose="020B0503020204020204" charset="-122"/>
              <a:ea typeface="微软雅黑" panose="020B0503020204020204" charset="-122"/>
            </a:endParaRPr>
          </a:p>
        </p:txBody>
      </p:sp>
      <p:sp>
        <p:nvSpPr>
          <p:cNvPr id="7" name="Oval 9"/>
          <p:cNvSpPr>
            <a:spLocks noChangeArrowheads="1"/>
          </p:cNvSpPr>
          <p:nvPr/>
        </p:nvSpPr>
        <p:spPr bwMode="auto">
          <a:xfrm>
            <a:off x="7246567" y="2480278"/>
            <a:ext cx="122227" cy="122227"/>
          </a:xfrm>
          <a:prstGeom prst="ellipse">
            <a:avLst/>
          </a:prstGeom>
          <a:solidFill>
            <a:schemeClr val="bg2"/>
          </a:solidFill>
          <a:ln>
            <a:noFill/>
          </a:ln>
        </p:spPr>
        <p:txBody>
          <a:bodyPr/>
          <a:lstStyle/>
          <a:p>
            <a:endParaRPr lang="zh-CN" altLang="en-US" sz="1280">
              <a:solidFill>
                <a:schemeClr val="tx1">
                  <a:lumMod val="75000"/>
                </a:schemeClr>
              </a:solidFill>
              <a:latin typeface="微软雅黑" panose="020B0503020204020204" charset="-122"/>
              <a:ea typeface="微软雅黑" panose="020B0503020204020204" charset="-122"/>
            </a:endParaRPr>
          </a:p>
        </p:txBody>
      </p:sp>
      <p:sp>
        <p:nvSpPr>
          <p:cNvPr id="8" name="Oval 10"/>
          <p:cNvSpPr>
            <a:spLocks noChangeArrowheads="1"/>
          </p:cNvSpPr>
          <p:nvPr/>
        </p:nvSpPr>
        <p:spPr bwMode="auto">
          <a:xfrm>
            <a:off x="5086039" y="2480278"/>
            <a:ext cx="120840" cy="122227"/>
          </a:xfrm>
          <a:prstGeom prst="ellipse">
            <a:avLst/>
          </a:prstGeom>
          <a:solidFill>
            <a:schemeClr val="bg2"/>
          </a:solidFill>
          <a:ln>
            <a:noFill/>
          </a:ln>
        </p:spPr>
        <p:txBody>
          <a:bodyPr/>
          <a:lstStyle/>
          <a:p>
            <a:endParaRPr lang="zh-CN" altLang="en-US" sz="1280">
              <a:solidFill>
                <a:schemeClr val="tx1">
                  <a:lumMod val="75000"/>
                </a:schemeClr>
              </a:solidFill>
              <a:latin typeface="微软雅黑" panose="020B0503020204020204" charset="-122"/>
              <a:ea typeface="微软雅黑" panose="020B0503020204020204" charset="-122"/>
            </a:endParaRPr>
          </a:p>
        </p:txBody>
      </p:sp>
      <p:sp>
        <p:nvSpPr>
          <p:cNvPr id="9" name="TextBox 13"/>
          <p:cNvSpPr txBox="1">
            <a:spLocks noChangeArrowheads="1"/>
          </p:cNvSpPr>
          <p:nvPr/>
        </p:nvSpPr>
        <p:spPr bwMode="auto">
          <a:xfrm>
            <a:off x="5380579" y="1543551"/>
            <a:ext cx="1685011" cy="1435735"/>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8740" b="1" dirty="0">
                <a:solidFill>
                  <a:schemeClr val="tx1">
                    <a:lumMod val="75000"/>
                  </a:schemeClr>
                </a:solidFill>
                <a:latin typeface="微软雅黑" panose="020B0503020204020204" charset="-122"/>
                <a:ea typeface="微软雅黑" panose="020B0503020204020204" charset="-122"/>
              </a:rPr>
              <a:t>2</a:t>
            </a:r>
            <a:endParaRPr lang="en-US" altLang="en-US" sz="8740" b="1" dirty="0">
              <a:solidFill>
                <a:schemeClr val="tx1">
                  <a:lumMod val="75000"/>
                </a:schemeClr>
              </a:solidFill>
              <a:latin typeface="微软雅黑" panose="020B0503020204020204" charset="-122"/>
              <a:ea typeface="微软雅黑" panose="020B0503020204020204" charset="-122"/>
            </a:endParaRPr>
          </a:p>
        </p:txBody>
      </p:sp>
      <p:sp>
        <p:nvSpPr>
          <p:cNvPr id="11" name="TextBox 13"/>
          <p:cNvSpPr txBox="1">
            <a:spLocks noChangeArrowheads="1"/>
          </p:cNvSpPr>
          <p:nvPr/>
        </p:nvSpPr>
        <p:spPr bwMode="auto">
          <a:xfrm>
            <a:off x="5380579" y="2746750"/>
            <a:ext cx="1685011" cy="529590"/>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45" b="1" dirty="0">
                <a:solidFill>
                  <a:schemeClr val="tx1">
                    <a:lumMod val="75000"/>
                  </a:schemeClr>
                </a:solidFill>
                <a:latin typeface="微软雅黑" panose="020B0503020204020204" charset="-122"/>
                <a:ea typeface="微软雅黑" panose="020B0503020204020204" charset="-122"/>
              </a:rPr>
              <a:t>过渡页</a:t>
            </a:r>
          </a:p>
        </p:txBody>
      </p:sp>
    </p:spTree>
  </p:cSld>
  <p:clrMapOvr>
    <a:masterClrMapping/>
  </p:clrMapOvr>
  <p:transition advTm="599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300" fill="hold"/>
                                        <p:tgtEl>
                                          <p:spTgt spid="9"/>
                                        </p:tgtEl>
                                        <p:attrNameLst>
                                          <p:attrName>ppt_w</p:attrName>
                                        </p:attrNameLst>
                                      </p:cBhvr>
                                      <p:tavLst>
                                        <p:tav tm="0">
                                          <p:val>
                                            <p:fltVal val="0"/>
                                          </p:val>
                                        </p:tav>
                                        <p:tav tm="100000">
                                          <p:val>
                                            <p:strVal val="#ppt_w"/>
                                          </p:val>
                                        </p:tav>
                                      </p:tavLst>
                                    </p:anim>
                                    <p:anim calcmode="lin" valueType="num">
                                      <p:cBhvr>
                                        <p:cTn id="12" dur="300" fill="hold"/>
                                        <p:tgtEl>
                                          <p:spTgt spid="9"/>
                                        </p:tgtEl>
                                        <p:attrNameLst>
                                          <p:attrName>ppt_h</p:attrName>
                                        </p:attrNameLst>
                                      </p:cBhvr>
                                      <p:tavLst>
                                        <p:tav tm="0">
                                          <p:val>
                                            <p:fltVal val="0"/>
                                          </p:val>
                                        </p:tav>
                                        <p:tav tm="100000">
                                          <p:val>
                                            <p:strVal val="#ppt_h"/>
                                          </p:val>
                                        </p:tav>
                                      </p:tavLst>
                                    </p:anim>
                                    <p:anim calcmode="lin" valueType="num">
                                      <p:cBhvr>
                                        <p:cTn id="13" dur="300" fill="hold"/>
                                        <p:tgtEl>
                                          <p:spTgt spid="9"/>
                                        </p:tgtEl>
                                        <p:attrNameLst>
                                          <p:attrName>style.rotation</p:attrName>
                                        </p:attrNameLst>
                                      </p:cBhvr>
                                      <p:tavLst>
                                        <p:tav tm="0">
                                          <p:val>
                                            <p:fltVal val="90"/>
                                          </p:val>
                                        </p:tav>
                                        <p:tav tm="100000">
                                          <p:val>
                                            <p:fltVal val="0"/>
                                          </p:val>
                                        </p:tav>
                                      </p:tavLst>
                                    </p:anim>
                                    <p:animEffect transition="in" filter="fade">
                                      <p:cBhvr>
                                        <p:cTn id="14" dur="300"/>
                                        <p:tgtEl>
                                          <p:spTgt spid="9"/>
                                        </p:tgtEl>
                                      </p:cBhvr>
                                    </p:animEffect>
                                  </p:childTnLst>
                                </p:cTn>
                              </p:par>
                            </p:childTnLst>
                          </p:cTn>
                        </p:par>
                        <p:par>
                          <p:cTn id="15" fill="hold">
                            <p:stCondLst>
                              <p:cond delay="1500"/>
                            </p:stCondLst>
                            <p:childTnLst>
                              <p:par>
                                <p:cTn id="16" presetID="31"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300" fill="hold"/>
                                        <p:tgtEl>
                                          <p:spTgt spid="11"/>
                                        </p:tgtEl>
                                        <p:attrNameLst>
                                          <p:attrName>ppt_w</p:attrName>
                                        </p:attrNameLst>
                                      </p:cBhvr>
                                      <p:tavLst>
                                        <p:tav tm="0">
                                          <p:val>
                                            <p:fltVal val="0"/>
                                          </p:val>
                                        </p:tav>
                                        <p:tav tm="100000">
                                          <p:val>
                                            <p:strVal val="#ppt_w"/>
                                          </p:val>
                                        </p:tav>
                                      </p:tavLst>
                                    </p:anim>
                                    <p:anim calcmode="lin" valueType="num">
                                      <p:cBhvr>
                                        <p:cTn id="19" dur="300" fill="hold"/>
                                        <p:tgtEl>
                                          <p:spTgt spid="11"/>
                                        </p:tgtEl>
                                        <p:attrNameLst>
                                          <p:attrName>ppt_h</p:attrName>
                                        </p:attrNameLst>
                                      </p:cBhvr>
                                      <p:tavLst>
                                        <p:tav tm="0">
                                          <p:val>
                                            <p:fltVal val="0"/>
                                          </p:val>
                                        </p:tav>
                                        <p:tav tm="100000">
                                          <p:val>
                                            <p:strVal val="#ppt_h"/>
                                          </p:val>
                                        </p:tav>
                                      </p:tavLst>
                                    </p:anim>
                                    <p:anim calcmode="lin" valueType="num">
                                      <p:cBhvr>
                                        <p:cTn id="20" dur="300" fill="hold"/>
                                        <p:tgtEl>
                                          <p:spTgt spid="11"/>
                                        </p:tgtEl>
                                        <p:attrNameLst>
                                          <p:attrName>style.rotation</p:attrName>
                                        </p:attrNameLst>
                                      </p:cBhvr>
                                      <p:tavLst>
                                        <p:tav tm="0">
                                          <p:val>
                                            <p:fltVal val="90"/>
                                          </p:val>
                                        </p:tav>
                                        <p:tav tm="100000">
                                          <p:val>
                                            <p:fltVal val="0"/>
                                          </p:val>
                                        </p:tav>
                                      </p:tavLst>
                                    </p:anim>
                                    <p:animEffect transition="in" filter="fade">
                                      <p:cBhvr>
                                        <p:cTn id="21" dur="300"/>
                                        <p:tgtEl>
                                          <p:spTgt spid="11"/>
                                        </p:tgtEl>
                                      </p:cBhvr>
                                    </p:animEffect>
                                  </p:child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par>
                          <p:cTn id="25" fill="hold">
                            <p:stCondLst>
                              <p:cond delay="2000"/>
                            </p:stCondLst>
                            <p:childTnLst>
                              <p:par>
                                <p:cTn id="26" presetID="1"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par>
                          <p:cTn id="28" fill="hold">
                            <p:stCondLst>
                              <p:cond delay="2000"/>
                            </p:stCondLst>
                            <p:childTnLst>
                              <p:par>
                                <p:cTn id="29" presetID="37" presetClass="path" presetSubtype="0" accel="50000" decel="50000" fill="hold" grpId="1" nodeType="afterEffect">
                                  <p:stCondLst>
                                    <p:cond delay="0"/>
                                  </p:stCondLst>
                                  <p:childTnLst>
                                    <p:animMotion origin="layout" path="M -3.33333E-6 2.22222E-6 L -0.00312 0.04328 L -0.01614 0.09305 C -0.02422 0.10926 -0.03776 0.13009 -0.05 0.14097 C -0.06198 0.15208 -0.07382 0.16018 -0.08776 0.15949 C -0.10755 0.15949 -0.12174 0.14815 -0.13359 0.13773 C -0.14557 0.12731 -0.15299 0.11203 -0.15976 0.09676 L -0.17461 0.04629 L -0.17955 2.22222E-6 " pathEditMode="relative" rAng="0" ptsTypes="AAAAAAAAA">
                                      <p:cBhvr>
                                        <p:cTn id="30" dur="1000" spd="-99900" fill="hold"/>
                                        <p:tgtEl>
                                          <p:spTgt spid="7"/>
                                        </p:tgtEl>
                                        <p:attrNameLst>
                                          <p:attrName>ppt_x</p:attrName>
                                          <p:attrName>ppt_y</p:attrName>
                                        </p:attrNameLst>
                                      </p:cBhvr>
                                      <p:rCtr x="-8984" y="7963"/>
                                    </p:animMotion>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1000"/>
                                        <p:tgtEl>
                                          <p:spTgt spid="6"/>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left)">
                                      <p:cBhvr>
                                        <p:cTn id="38" dur="600"/>
                                        <p:tgtEl>
                                          <p:spTgt spid="3"/>
                                        </p:tgtEl>
                                      </p:cBhvr>
                                    </p:animEffect>
                                  </p:childTnLst>
                                </p:cTn>
                              </p:par>
                            </p:childTnLst>
                          </p:cTn>
                        </p:par>
                        <p:par>
                          <p:cTn id="39" fill="hold">
                            <p:stCondLst>
                              <p:cond delay="5000"/>
                            </p:stCondLst>
                            <p:childTnLst>
                              <p:par>
                                <p:cTn id="40" presetID="22" presetClass="entr" presetSubtype="1"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up)">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bldLvl="0" animBg="1" autoUpdateAnimBg="0"/>
      <p:bldP spid="6" grpId="0" bldLvl="0" animBg="1"/>
      <p:bldP spid="7" grpId="0" bldLvl="0" animBg="1" autoUpdateAnimBg="0"/>
      <p:bldP spid="7" grpId="1" bldLvl="0" animBg="1" autoUpdateAnimBg="0"/>
      <p:bldP spid="8" grpId="0" bldLvl="0" animBg="1" autoUpdateAnimBg="0"/>
      <p:bldP spid="9" grpId="0" autoUpdateAnimBg="0"/>
      <p:bldP spid="11"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1961</Words>
  <Application>Microsoft Office PowerPoint</Application>
  <PresentationFormat>宽屏</PresentationFormat>
  <Paragraphs>257</Paragraphs>
  <Slides>25</Slides>
  <Notes>25</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25</vt:i4>
      </vt:variant>
    </vt:vector>
  </HeadingPairs>
  <TitlesOfParts>
    <vt:vector size="33" baseType="lpstr">
      <vt:lpstr>等线</vt:lpstr>
      <vt:lpstr>方正正大黑简体</vt:lpstr>
      <vt:lpstr>宋体</vt: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creator/>
  <cp:lastModifiedBy>天 下</cp:lastModifiedBy>
  <cp:revision>3</cp:revision>
  <dcterms:created xsi:type="dcterms:W3CDTF">2021-01-11T06:37:53Z</dcterms:created>
  <dcterms:modified xsi:type="dcterms:W3CDTF">2021-01-12T23:46:42Z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